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handoutMasterIdLst>
    <p:handoutMasterId r:id="rId46"/>
  </p:handoutMasterIdLst>
  <p:sldIdLst>
    <p:sldId id="285" r:id="rId2"/>
    <p:sldId id="303" r:id="rId3"/>
    <p:sldId id="257" r:id="rId4"/>
    <p:sldId id="258" r:id="rId5"/>
    <p:sldId id="259" r:id="rId6"/>
    <p:sldId id="260" r:id="rId7"/>
    <p:sldId id="261" r:id="rId8"/>
    <p:sldId id="262" r:id="rId9"/>
    <p:sldId id="307" r:id="rId10"/>
    <p:sldId id="263" r:id="rId11"/>
    <p:sldId id="264" r:id="rId12"/>
    <p:sldId id="306" r:id="rId13"/>
    <p:sldId id="313" r:id="rId14"/>
    <p:sldId id="308" r:id="rId15"/>
    <p:sldId id="309" r:id="rId16"/>
    <p:sldId id="311" r:id="rId17"/>
    <p:sldId id="310" r:id="rId18"/>
    <p:sldId id="312" r:id="rId19"/>
    <p:sldId id="304" r:id="rId20"/>
    <p:sldId id="268" r:id="rId21"/>
    <p:sldId id="287" r:id="rId22"/>
    <p:sldId id="271" r:id="rId23"/>
    <p:sldId id="274" r:id="rId24"/>
    <p:sldId id="273" r:id="rId25"/>
    <p:sldId id="291" r:id="rId26"/>
    <p:sldId id="301" r:id="rId27"/>
    <p:sldId id="302" r:id="rId28"/>
    <p:sldId id="280" r:id="rId29"/>
    <p:sldId id="277" r:id="rId30"/>
    <p:sldId id="300" r:id="rId31"/>
    <p:sldId id="275" r:id="rId32"/>
    <p:sldId id="289" r:id="rId33"/>
    <p:sldId id="270" r:id="rId34"/>
    <p:sldId id="288" r:id="rId35"/>
    <p:sldId id="265" r:id="rId36"/>
    <p:sldId id="292" r:id="rId37"/>
    <p:sldId id="295" r:id="rId38"/>
    <p:sldId id="296" r:id="rId39"/>
    <p:sldId id="293" r:id="rId40"/>
    <p:sldId id="294" r:id="rId41"/>
    <p:sldId id="305" r:id="rId42"/>
    <p:sldId id="283" r:id="rId43"/>
    <p:sldId id="281" r:id="rId44"/>
  </p:sldIdLst>
  <p:sldSz cx="13817600" cy="7772400"/>
  <p:notesSz cx="6858000" cy="9144000"/>
  <p:defaultTextStyle>
    <a:defPPr>
      <a:defRPr lang="en-US"/>
    </a:defPPr>
    <a:lvl1pPr marL="0" algn="l" defTabSz="509292" rtl="0" eaLnBrk="1" latinLnBrk="0" hangingPunct="1">
      <a:defRPr sz="2000" kern="1200">
        <a:solidFill>
          <a:schemeClr val="tx1"/>
        </a:solidFill>
        <a:latin typeface="+mn-lt"/>
        <a:ea typeface="+mn-ea"/>
        <a:cs typeface="+mn-cs"/>
      </a:defRPr>
    </a:lvl1pPr>
    <a:lvl2pPr marL="509292" algn="l" defTabSz="509292" rtl="0" eaLnBrk="1" latinLnBrk="0" hangingPunct="1">
      <a:defRPr sz="2000" kern="1200">
        <a:solidFill>
          <a:schemeClr val="tx1"/>
        </a:solidFill>
        <a:latin typeface="+mn-lt"/>
        <a:ea typeface="+mn-ea"/>
        <a:cs typeface="+mn-cs"/>
      </a:defRPr>
    </a:lvl2pPr>
    <a:lvl3pPr marL="1018586" algn="l" defTabSz="509292" rtl="0" eaLnBrk="1" latinLnBrk="0" hangingPunct="1">
      <a:defRPr sz="2000" kern="1200">
        <a:solidFill>
          <a:schemeClr val="tx1"/>
        </a:solidFill>
        <a:latin typeface="+mn-lt"/>
        <a:ea typeface="+mn-ea"/>
        <a:cs typeface="+mn-cs"/>
      </a:defRPr>
    </a:lvl3pPr>
    <a:lvl4pPr marL="1527879" algn="l" defTabSz="509292" rtl="0" eaLnBrk="1" latinLnBrk="0" hangingPunct="1">
      <a:defRPr sz="2000" kern="1200">
        <a:solidFill>
          <a:schemeClr val="tx1"/>
        </a:solidFill>
        <a:latin typeface="+mn-lt"/>
        <a:ea typeface="+mn-ea"/>
        <a:cs typeface="+mn-cs"/>
      </a:defRPr>
    </a:lvl4pPr>
    <a:lvl5pPr marL="2037173" algn="l" defTabSz="509292" rtl="0" eaLnBrk="1" latinLnBrk="0" hangingPunct="1">
      <a:defRPr sz="2000" kern="1200">
        <a:solidFill>
          <a:schemeClr val="tx1"/>
        </a:solidFill>
        <a:latin typeface="+mn-lt"/>
        <a:ea typeface="+mn-ea"/>
        <a:cs typeface="+mn-cs"/>
      </a:defRPr>
    </a:lvl5pPr>
    <a:lvl6pPr marL="2546466" algn="l" defTabSz="509292" rtl="0" eaLnBrk="1" latinLnBrk="0" hangingPunct="1">
      <a:defRPr sz="2000" kern="1200">
        <a:solidFill>
          <a:schemeClr val="tx1"/>
        </a:solidFill>
        <a:latin typeface="+mn-lt"/>
        <a:ea typeface="+mn-ea"/>
        <a:cs typeface="+mn-cs"/>
      </a:defRPr>
    </a:lvl6pPr>
    <a:lvl7pPr marL="3055758" algn="l" defTabSz="509292" rtl="0" eaLnBrk="1" latinLnBrk="0" hangingPunct="1">
      <a:defRPr sz="2000" kern="1200">
        <a:solidFill>
          <a:schemeClr val="tx1"/>
        </a:solidFill>
        <a:latin typeface="+mn-lt"/>
        <a:ea typeface="+mn-ea"/>
        <a:cs typeface="+mn-cs"/>
      </a:defRPr>
    </a:lvl7pPr>
    <a:lvl8pPr marL="3565052" algn="l" defTabSz="509292" rtl="0" eaLnBrk="1" latinLnBrk="0" hangingPunct="1">
      <a:defRPr sz="2000" kern="1200">
        <a:solidFill>
          <a:schemeClr val="tx1"/>
        </a:solidFill>
        <a:latin typeface="+mn-lt"/>
        <a:ea typeface="+mn-ea"/>
        <a:cs typeface="+mn-cs"/>
      </a:defRPr>
    </a:lvl8pPr>
    <a:lvl9pPr marL="4074344" algn="l" defTabSz="509292" rtl="0" eaLnBrk="1" latinLnBrk="0"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48" userDrawn="1">
          <p15:clr>
            <a:srgbClr val="A4A3A4"/>
          </p15:clr>
        </p15:guide>
        <p15:guide id="2" pos="435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4D2B"/>
    <a:srgbClr val="C10065"/>
    <a:srgbClr val="CC006A"/>
    <a:srgbClr val="404140"/>
    <a:srgbClr val="DAD490"/>
    <a:srgbClr val="E1963E"/>
    <a:srgbClr val="7F7F7F"/>
    <a:srgbClr val="E57D30"/>
    <a:srgbClr val="092529"/>
    <a:srgbClr val="55A89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66" autoAdjust="0"/>
    <p:restoredTop sz="95994" autoAdjust="0"/>
  </p:normalViewPr>
  <p:slideViewPr>
    <p:cSldViewPr snapToGrid="0" snapToObjects="1">
      <p:cViewPr>
        <p:scale>
          <a:sx n="64" d="100"/>
          <a:sy n="64" d="100"/>
        </p:scale>
        <p:origin x="990" y="60"/>
      </p:cViewPr>
      <p:guideLst>
        <p:guide orient="horz" pos="2448"/>
        <p:guide pos="435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9" d="100"/>
        <a:sy n="59" d="100"/>
      </p:scale>
      <p:origin x="0" y="0"/>
    </p:cViewPr>
  </p:sorterViewPr>
  <p:notesViewPr>
    <p:cSldViewPr snapToGrid="0" snapToObjects="1">
      <p:cViewPr varScale="1">
        <p:scale>
          <a:sx n="166" d="100"/>
          <a:sy n="166" d="100"/>
        </p:scale>
        <p:origin x="1528"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400" dirty="0"/>
              <a:t>Bar Chart Example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FA53-6447-B9CF-990DFDC73D16}"/>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FA53-6447-B9CF-990DFDC73D16}"/>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FA53-6447-B9CF-990DFDC73D16}"/>
            </c:ext>
          </c:extLst>
        </c:ser>
        <c:ser>
          <c:idx val="3"/>
          <c:order val="3"/>
          <c:tx>
            <c:strRef>
              <c:f>Sheet1!$E$1</c:f>
              <c:strCache>
                <c:ptCount val="1"/>
                <c:pt idx="0">
                  <c:v>Series 4</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1</c:v>
                </c:pt>
                <c:pt idx="1">
                  <c:v>3</c:v>
                </c:pt>
                <c:pt idx="2">
                  <c:v>2</c:v>
                </c:pt>
                <c:pt idx="3">
                  <c:v>4</c:v>
                </c:pt>
              </c:numCache>
            </c:numRef>
          </c:val>
          <c:extLst>
            <c:ext xmlns:c16="http://schemas.microsoft.com/office/drawing/2014/chart" uri="{C3380CC4-5D6E-409C-BE32-E72D297353CC}">
              <c16:uniqueId val="{00000003-FA53-6447-B9CF-990DFDC73D16}"/>
            </c:ext>
          </c:extLst>
        </c:ser>
        <c:dLbls>
          <c:showLegendKey val="0"/>
          <c:showVal val="0"/>
          <c:showCatName val="0"/>
          <c:showSerName val="0"/>
          <c:showPercent val="0"/>
          <c:showBubbleSize val="0"/>
        </c:dLbls>
        <c:gapWidth val="219"/>
        <c:overlap val="-27"/>
        <c:axId val="735236672"/>
        <c:axId val="1100907520"/>
      </c:barChart>
      <c:catAx>
        <c:axId val="7352366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00907520"/>
        <c:crosses val="autoZero"/>
        <c:auto val="1"/>
        <c:lblAlgn val="ctr"/>
        <c:lblOffset val="100"/>
        <c:noMultiLvlLbl val="0"/>
      </c:catAx>
      <c:valAx>
        <c:axId val="11009075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352366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400" dirty="0"/>
              <a:t>Pie Chart Example</a:t>
            </a:r>
          </a:p>
        </c:rich>
      </c:tx>
      <c:layout>
        <c:manualLayout>
          <c:xMode val="edge"/>
          <c:yMode val="edge"/>
          <c:x val="0.36289936158297098"/>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264-9240-8F6E-2646D791E30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264-9240-8F6E-2646D791E30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264-9240-8F6E-2646D791E30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264-9240-8F6E-2646D791E301}"/>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F264-9240-8F6E-2646D791E301}"/>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86099391585700802"/>
          <c:y val="0.36722002031364998"/>
          <c:w val="9.6225480572708494E-2"/>
          <c:h val="0.278226490001039"/>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D7E51A5-B478-1E40-8CBB-0DAA8831E99D}" type="datetimeFigureOut">
              <a:rPr lang="en-US" smtClean="0"/>
              <a:t>12/14/2020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FAAD578-DED7-9640-8F31-2B6A02B2A2D3}" type="slidenum">
              <a:rPr lang="en-US" smtClean="0"/>
              <a:t>‹#›</a:t>
            </a:fld>
            <a:endParaRPr lang="en-US"/>
          </a:p>
        </p:txBody>
      </p:sp>
    </p:spTree>
    <p:extLst>
      <p:ext uri="{BB962C8B-B14F-4D97-AF65-F5344CB8AC3E}">
        <p14:creationId xmlns:p14="http://schemas.microsoft.com/office/powerpoint/2010/main" val="34757782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ED587F-861E-6740-9643-E3DDAE89B8D6}" type="datetimeFigureOut">
              <a:rPr lang="en-US" smtClean="0"/>
              <a:t>12/14/2020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032F50-0B60-B34B-8422-4E195A5AE2C1}" type="slidenum">
              <a:rPr lang="en-US" smtClean="0"/>
              <a:t>‹#›</a:t>
            </a:fld>
            <a:endParaRPr lang="en-US"/>
          </a:p>
        </p:txBody>
      </p:sp>
    </p:spTree>
    <p:extLst>
      <p:ext uri="{BB962C8B-B14F-4D97-AF65-F5344CB8AC3E}">
        <p14:creationId xmlns:p14="http://schemas.microsoft.com/office/powerpoint/2010/main" val="1568543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032F50-0B60-B34B-8422-4E195A5AE2C1}" type="slidenum">
              <a:rPr lang="en-US" smtClean="0"/>
              <a:t>1</a:t>
            </a:fld>
            <a:endParaRPr lang="en-US"/>
          </a:p>
        </p:txBody>
      </p:sp>
    </p:spTree>
    <p:extLst>
      <p:ext uri="{BB962C8B-B14F-4D97-AF65-F5344CB8AC3E}">
        <p14:creationId xmlns:p14="http://schemas.microsoft.com/office/powerpoint/2010/main" val="1797739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032F50-0B60-B34B-8422-4E195A5AE2C1}" type="slidenum">
              <a:rPr lang="en-US" smtClean="0"/>
              <a:t>42</a:t>
            </a:fld>
            <a:endParaRPr lang="en-US"/>
          </a:p>
        </p:txBody>
      </p:sp>
    </p:spTree>
    <p:extLst>
      <p:ext uri="{BB962C8B-B14F-4D97-AF65-F5344CB8AC3E}">
        <p14:creationId xmlns:p14="http://schemas.microsoft.com/office/powerpoint/2010/main" val="5843231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Green Dots CSU">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29516" r="52955" b="10580"/>
          <a:stretch/>
        </p:blipFill>
        <p:spPr>
          <a:xfrm>
            <a:off x="7816145" y="1"/>
            <a:ext cx="6001456" cy="7772400"/>
          </a:xfrm>
          <a:prstGeom prst="rect">
            <a:avLst/>
          </a:prstGeom>
        </p:spPr>
      </p:pic>
      <p:sp>
        <p:nvSpPr>
          <p:cNvPr id="4" name="Text Placeholder 8"/>
          <p:cNvSpPr>
            <a:spLocks noGrp="1"/>
          </p:cNvSpPr>
          <p:nvPr>
            <p:ph type="body" sz="quarter" idx="11" hasCustomPrompt="1"/>
          </p:nvPr>
        </p:nvSpPr>
        <p:spPr>
          <a:xfrm>
            <a:off x="628075" y="2695562"/>
            <a:ext cx="12561453" cy="1949512"/>
          </a:xfrm>
        </p:spPr>
        <p:txBody>
          <a:bodyPr anchor="t" anchorCtr="0">
            <a:spAutoFit/>
          </a:bodyPr>
          <a:lstStyle>
            <a:lvl1pPr marL="0" indent="0">
              <a:lnSpc>
                <a:spcPct val="100000"/>
              </a:lnSpc>
              <a:spcBef>
                <a:spcPts val="0"/>
              </a:spcBef>
              <a:spcAft>
                <a:spcPts val="0"/>
              </a:spcAft>
              <a:buNone/>
              <a:defRPr sz="6000">
                <a:solidFill>
                  <a:schemeClr val="bg1"/>
                </a:solidFill>
                <a:latin typeface="+mj-lt"/>
              </a:defRPr>
            </a:lvl1pPr>
            <a:lvl2pPr marL="699614" indent="0">
              <a:buNone/>
              <a:defRPr sz="5495">
                <a:solidFill>
                  <a:schemeClr val="bg1"/>
                </a:solidFill>
                <a:latin typeface="+mj-lt"/>
              </a:defRPr>
            </a:lvl2pPr>
            <a:lvl3pPr marL="1399233" indent="0">
              <a:buNone/>
              <a:defRPr sz="5495">
                <a:solidFill>
                  <a:schemeClr val="bg1"/>
                </a:solidFill>
                <a:latin typeface="+mj-lt"/>
              </a:defRPr>
            </a:lvl3pPr>
            <a:lvl4pPr marL="2098847" indent="0">
              <a:buNone/>
              <a:defRPr sz="5495">
                <a:solidFill>
                  <a:schemeClr val="bg1"/>
                </a:solidFill>
                <a:latin typeface="+mj-lt"/>
              </a:defRPr>
            </a:lvl4pPr>
            <a:lvl5pPr marL="2798465" indent="0">
              <a:buNone/>
              <a:defRPr sz="5495">
                <a:solidFill>
                  <a:schemeClr val="bg1"/>
                </a:solidFill>
                <a:latin typeface="+mj-lt"/>
              </a:defRPr>
            </a:lvl5pPr>
          </a:lstStyle>
          <a:p>
            <a:pPr lvl="0"/>
            <a:r>
              <a:rPr lang="en-US" dirty="0"/>
              <a:t>Title of Presentation </a:t>
            </a:r>
            <a:br>
              <a:rPr lang="en-US" dirty="0"/>
            </a:br>
            <a:r>
              <a:rPr lang="en-US" dirty="0"/>
              <a:t>Goes Here</a:t>
            </a:r>
          </a:p>
        </p:txBody>
      </p:sp>
      <p:sp>
        <p:nvSpPr>
          <p:cNvPr id="10" name="Text Placeholder 10"/>
          <p:cNvSpPr>
            <a:spLocks noGrp="1"/>
          </p:cNvSpPr>
          <p:nvPr>
            <p:ph type="body" sz="quarter" idx="12" hasCustomPrompt="1"/>
          </p:nvPr>
        </p:nvSpPr>
        <p:spPr>
          <a:xfrm>
            <a:off x="628074" y="5369311"/>
            <a:ext cx="12561452" cy="472185"/>
          </a:xfrm>
        </p:spPr>
        <p:txBody>
          <a:bodyPr>
            <a:spAutoFit/>
          </a:bodyPr>
          <a:lstStyle>
            <a:lvl1pPr marL="0" indent="0">
              <a:buNone/>
              <a:defRPr sz="1600">
                <a:solidFill>
                  <a:schemeClr val="bg1"/>
                </a:solidFill>
              </a:defRPr>
            </a:lvl1pPr>
            <a:lvl2pPr marL="699614" indent="0">
              <a:buNone/>
              <a:defRPr/>
            </a:lvl2pPr>
            <a:lvl3pPr marL="1399233" indent="0">
              <a:buNone/>
              <a:defRPr/>
            </a:lvl3pPr>
            <a:lvl4pPr marL="2098847" indent="0">
              <a:buNone/>
              <a:defRPr/>
            </a:lvl4pPr>
            <a:lvl5pPr marL="2798465" indent="0">
              <a:buNone/>
              <a:defRPr/>
            </a:lvl5pPr>
          </a:lstStyle>
          <a:p>
            <a:pPr lvl="0"/>
            <a:r>
              <a:rPr lang="en-US" dirty="0" err="1"/>
              <a:t>Subheadline</a:t>
            </a:r>
            <a:r>
              <a:rPr lang="en-US" dirty="0"/>
              <a:t>, name or date goes here</a:t>
            </a:r>
          </a:p>
        </p:txBody>
      </p:sp>
      <p:cxnSp>
        <p:nvCxnSpPr>
          <p:cNvPr id="3" name="Straight Connector 2"/>
          <p:cNvCxnSpPr/>
          <p:nvPr userDrawn="1"/>
        </p:nvCxnSpPr>
        <p:spPr>
          <a:xfrm>
            <a:off x="729343" y="5122227"/>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27882" y="6733969"/>
            <a:ext cx="3520440" cy="787424"/>
          </a:xfrm>
          <a:prstGeom prst="rect">
            <a:avLst/>
          </a:prstGeom>
        </p:spPr>
      </p:pic>
    </p:spTree>
    <p:extLst>
      <p:ext uri="{BB962C8B-B14F-4D97-AF65-F5344CB8AC3E}">
        <p14:creationId xmlns:p14="http://schemas.microsoft.com/office/powerpoint/2010/main" val="12255301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White">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3445328" y="2799373"/>
            <a:ext cx="9744199" cy="1015663"/>
          </a:xfrm>
          <a:prstGeom prst="rect">
            <a:avLst/>
          </a:prstGeom>
        </p:spPr>
        <p:txBody>
          <a:bodyPr vert="horz" wrap="square" lIns="91440" tIns="91440" rIns="91440" bIns="91440" rtlCol="0" anchor="b" anchorCtr="0">
            <a:spAutoFit/>
          </a:bodyPr>
          <a:lstStyle/>
          <a:p>
            <a:r>
              <a:rPr lang="en-US" dirty="0"/>
              <a:t>Section Header Goes Here</a:t>
            </a:r>
          </a:p>
        </p:txBody>
      </p:sp>
      <p:sp>
        <p:nvSpPr>
          <p:cNvPr id="4" name="Text Placeholder 24"/>
          <p:cNvSpPr>
            <a:spLocks noGrp="1"/>
          </p:cNvSpPr>
          <p:nvPr>
            <p:ph type="body" sz="quarter" idx="10" hasCustomPrompt="1"/>
          </p:nvPr>
        </p:nvSpPr>
        <p:spPr>
          <a:xfrm>
            <a:off x="3445328" y="4381997"/>
            <a:ext cx="9744199" cy="486543"/>
          </a:xfrm>
        </p:spPr>
        <p:txBody>
          <a:bodyPr wrap="square">
            <a:spAutoFit/>
          </a:bodyPr>
          <a:lstStyle>
            <a:lvl1pPr marL="0" indent="0">
              <a:buNone/>
              <a:defRPr baseline="0"/>
            </a:lvl1pPr>
          </a:lstStyle>
          <a:p>
            <a:pPr lvl="0"/>
            <a:r>
              <a:rPr lang="en-US" dirty="0"/>
              <a:t>Section subhead goes here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79831" t="28562" b="11534"/>
          <a:stretch/>
        </p:blipFill>
        <p:spPr>
          <a:xfrm>
            <a:off x="0" y="1"/>
            <a:ext cx="2572933" cy="7772400"/>
          </a:xfrm>
          <a:prstGeom prst="rect">
            <a:avLst/>
          </a:prstGeom>
        </p:spPr>
      </p:pic>
    </p:spTree>
    <p:extLst>
      <p:ext uri="{BB962C8B-B14F-4D97-AF65-F5344CB8AC3E}">
        <p14:creationId xmlns:p14="http://schemas.microsoft.com/office/powerpoint/2010/main" val="9310047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2"/>
      </p:bgRef>
    </p:bg>
    <p:spTree>
      <p:nvGrpSpPr>
        <p:cNvPr id="1" name=""/>
        <p:cNvGrpSpPr/>
        <p:nvPr/>
      </p:nvGrpSpPr>
      <p:grpSpPr>
        <a:xfrm>
          <a:off x="0" y="0"/>
          <a:ext cx="0" cy="0"/>
          <a:chOff x="0" y="0"/>
          <a:chExt cx="0" cy="0"/>
        </a:xfrm>
      </p:grpSpPr>
      <p:sp>
        <p:nvSpPr>
          <p:cNvPr id="20" name="Title Placeholder 1"/>
          <p:cNvSpPr>
            <a:spLocks noGrp="1"/>
          </p:cNvSpPr>
          <p:nvPr>
            <p:ph type="title" hasCustomPrompt="1"/>
          </p:nvPr>
        </p:nvSpPr>
        <p:spPr>
          <a:xfrm>
            <a:off x="2036701" y="2797385"/>
            <a:ext cx="9744199" cy="1015663"/>
          </a:xfrm>
          <a:prstGeom prst="rect">
            <a:avLst/>
          </a:prstGeom>
        </p:spPr>
        <p:txBody>
          <a:bodyPr vert="horz" wrap="square" lIns="91440" tIns="91440" rIns="91440" bIns="91440" rtlCol="0" anchor="ctr" anchorCtr="0">
            <a:spAutoFit/>
          </a:bodyPr>
          <a:lstStyle>
            <a:lvl1pPr algn="ctr">
              <a:defRPr>
                <a:solidFill>
                  <a:schemeClr val="tx1"/>
                </a:solidFill>
              </a:defRPr>
            </a:lvl1pPr>
          </a:lstStyle>
          <a:p>
            <a:r>
              <a:rPr lang="en-US" dirty="0"/>
              <a:t>“Quote </a:t>
            </a:r>
            <a:r>
              <a:rPr lang="en-US"/>
              <a:t>Goes Here.”</a:t>
            </a:r>
            <a:endParaRPr lang="en-US" dirty="0"/>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221" t="28562" r="1" b="57447"/>
          <a:stretch/>
        </p:blipFill>
        <p:spPr>
          <a:xfrm>
            <a:off x="246888" y="6034881"/>
            <a:ext cx="13267944" cy="1883823"/>
          </a:xfrm>
          <a:prstGeom prst="rect">
            <a:avLst/>
          </a:prstGeom>
        </p:spPr>
      </p:pic>
    </p:spTree>
    <p:extLst>
      <p:ext uri="{BB962C8B-B14F-4D97-AF65-F5344CB8AC3E}">
        <p14:creationId xmlns:p14="http://schemas.microsoft.com/office/powerpoint/2010/main" val="5274049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Ref idx="1001">
        <a:schemeClr val="bg2"/>
      </p:bgRef>
    </p:bg>
    <p:spTree>
      <p:nvGrpSpPr>
        <p:cNvPr id="1" name=""/>
        <p:cNvGrpSpPr/>
        <p:nvPr/>
      </p:nvGrpSpPr>
      <p:grpSpPr>
        <a:xfrm>
          <a:off x="0" y="0"/>
          <a:ext cx="0" cy="0"/>
          <a:chOff x="0" y="0"/>
          <a:chExt cx="0" cy="0"/>
        </a:xfrm>
      </p:grpSpPr>
      <p:sp>
        <p:nvSpPr>
          <p:cNvPr id="12" name="Text Placeholder 24"/>
          <p:cNvSpPr>
            <a:spLocks noGrp="1"/>
          </p:cNvSpPr>
          <p:nvPr>
            <p:ph type="body" sz="quarter" idx="10" hasCustomPrompt="1"/>
          </p:nvPr>
        </p:nvSpPr>
        <p:spPr>
          <a:xfrm>
            <a:off x="742950" y="2728873"/>
            <a:ext cx="3604654" cy="627864"/>
          </a:xfrm>
        </p:spPr>
        <p:txBody>
          <a:bodyPr wrap="square" numCol="1" anchor="ctr" anchorCtr="0">
            <a:spAutoFit/>
          </a:bodyPr>
          <a:lstStyle>
            <a:lvl1pPr marL="0" indent="0" algn="ctr">
              <a:buNone/>
              <a:defRPr sz="24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Text Goes Here</a:t>
            </a:r>
          </a:p>
        </p:txBody>
      </p:sp>
      <p:grpSp>
        <p:nvGrpSpPr>
          <p:cNvPr id="6" name="Group 5"/>
          <p:cNvGrpSpPr/>
          <p:nvPr userDrawn="1"/>
        </p:nvGrpSpPr>
        <p:grpSpPr>
          <a:xfrm>
            <a:off x="0" y="6796748"/>
            <a:ext cx="13817600" cy="617143"/>
            <a:chOff x="0" y="6739600"/>
            <a:chExt cx="13817600" cy="617143"/>
          </a:xfrm>
        </p:grpSpPr>
        <p:pic>
          <p:nvPicPr>
            <p:cNvPr id="5" name="Picture 4"/>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6778192"/>
              <a:ext cx="6449921" cy="539962"/>
            </a:xfrm>
            <a:prstGeom prst="rect">
              <a:avLst/>
            </a:prstGeom>
          </p:spPr>
        </p:pic>
        <p:pic>
          <p:nvPicPr>
            <p:cNvPr id="11" name="Picture 10"/>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0800000">
              <a:off x="7367679" y="6778192"/>
              <a:ext cx="6449921" cy="539962"/>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00229" y="6739600"/>
              <a:ext cx="617143" cy="617143"/>
            </a:xfrm>
            <a:prstGeom prst="rect">
              <a:avLst/>
            </a:prstGeom>
          </p:spPr>
        </p:pic>
      </p:grpSp>
      <p:sp>
        <p:nvSpPr>
          <p:cNvPr id="14" name="Text Placeholder 24"/>
          <p:cNvSpPr>
            <a:spLocks noGrp="1"/>
          </p:cNvSpPr>
          <p:nvPr>
            <p:ph type="body" sz="quarter" idx="11" hasCustomPrompt="1"/>
          </p:nvPr>
        </p:nvSpPr>
        <p:spPr>
          <a:xfrm>
            <a:off x="5106473" y="2728873"/>
            <a:ext cx="3604654" cy="627864"/>
          </a:xfrm>
        </p:spPr>
        <p:txBody>
          <a:bodyPr wrap="square" numCol="1" anchor="ctr" anchorCtr="0">
            <a:spAutoFit/>
          </a:bodyPr>
          <a:lstStyle>
            <a:lvl1pPr marL="0" indent="0" algn="ctr">
              <a:buNone/>
              <a:defRPr sz="24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Text Goes Here</a:t>
            </a:r>
          </a:p>
        </p:txBody>
      </p:sp>
      <p:sp>
        <p:nvSpPr>
          <p:cNvPr id="15" name="Text Placeholder 24"/>
          <p:cNvSpPr>
            <a:spLocks noGrp="1"/>
          </p:cNvSpPr>
          <p:nvPr>
            <p:ph type="body" sz="quarter" idx="12" hasCustomPrompt="1"/>
          </p:nvPr>
        </p:nvSpPr>
        <p:spPr>
          <a:xfrm>
            <a:off x="9469996" y="2728873"/>
            <a:ext cx="3604654" cy="627864"/>
          </a:xfrm>
        </p:spPr>
        <p:txBody>
          <a:bodyPr wrap="square" numCol="1" anchor="ctr" anchorCtr="0">
            <a:spAutoFit/>
          </a:bodyPr>
          <a:lstStyle>
            <a:lvl1pPr marL="0" indent="0" algn="ctr">
              <a:buNone/>
              <a:defRPr sz="24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Text Goes Here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and Green Bar">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9144000" cy="7772400"/>
          </a:xfrm>
        </p:spPr>
        <p:txBody>
          <a:bodyPr anchor="ctr" anchorCtr="0">
            <a:noAutofit/>
          </a:bodyPr>
          <a:lstStyle>
            <a:lvl1pPr marL="0" indent="0" algn="ctr">
              <a:buNone/>
              <a:defRPr baseline="0"/>
            </a:lvl1pPr>
          </a:lstStyle>
          <a:p>
            <a:r>
              <a:rPr lang="en-US" dirty="0"/>
              <a:t>Click to insert photo</a:t>
            </a:r>
          </a:p>
        </p:txBody>
      </p:sp>
      <p:sp>
        <p:nvSpPr>
          <p:cNvPr id="2" name="Rectangle 1"/>
          <p:cNvSpPr/>
          <p:nvPr userDrawn="1"/>
        </p:nvSpPr>
        <p:spPr>
          <a:xfrm>
            <a:off x="9144000" y="0"/>
            <a:ext cx="4673600" cy="77724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Placeholder 1"/>
          <p:cNvSpPr>
            <a:spLocks noGrp="1"/>
          </p:cNvSpPr>
          <p:nvPr>
            <p:ph type="title" hasCustomPrompt="1"/>
          </p:nvPr>
        </p:nvSpPr>
        <p:spPr>
          <a:xfrm>
            <a:off x="9560560" y="2842090"/>
            <a:ext cx="3840480" cy="533740"/>
          </a:xfrm>
          <a:prstGeom prst="rect">
            <a:avLst/>
          </a:prstGeom>
        </p:spPr>
        <p:txBody>
          <a:bodyPr vert="horz" wrap="square" lIns="101858" tIns="50929" rIns="101858" bIns="50929" rtlCol="0" anchor="b" anchorCtr="0">
            <a:spAutoFit/>
          </a:bodyPr>
          <a:lstStyle>
            <a:lvl1pPr algn="ctr">
              <a:defRPr sz="2800" b="0">
                <a:solidFill>
                  <a:schemeClr val="bg1"/>
                </a:solidFill>
              </a:defRPr>
            </a:lvl1pPr>
          </a:lstStyle>
          <a:p>
            <a:r>
              <a:rPr lang="en-US" dirty="0"/>
              <a:t>Copy Goes Here</a:t>
            </a:r>
          </a:p>
        </p:txBody>
      </p:sp>
      <p:sp>
        <p:nvSpPr>
          <p:cNvPr id="4" name="Text Placeholder 3"/>
          <p:cNvSpPr>
            <a:spLocks noGrp="1"/>
          </p:cNvSpPr>
          <p:nvPr>
            <p:ph type="body" sz="quarter" idx="11" hasCustomPrompt="1"/>
          </p:nvPr>
        </p:nvSpPr>
        <p:spPr>
          <a:xfrm>
            <a:off x="9560560" y="3886200"/>
            <a:ext cx="3840480" cy="500458"/>
          </a:xfrm>
        </p:spPr>
        <p:txBody>
          <a:bodyPr wrap="square">
            <a:spAutoFit/>
          </a:bodyPr>
          <a:lstStyle>
            <a:lvl1pPr marL="0" indent="0" algn="ctr">
              <a:lnSpc>
                <a:spcPct val="114000"/>
              </a:lnSpc>
              <a:buNone/>
              <a:defRPr baseline="0">
                <a:solidFill>
                  <a:schemeClr val="bg1"/>
                </a:solidFill>
              </a:defRPr>
            </a:lvl1pPr>
          </a:lstStyle>
          <a:p>
            <a:pPr lvl="0"/>
            <a:r>
              <a:rPr lang="en-US" dirty="0"/>
              <a:t>Supporting text goes here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932416" y="6948176"/>
            <a:ext cx="488944" cy="488944"/>
          </a:xfrm>
          <a:prstGeom prst="rect">
            <a:avLst/>
          </a:prstGeom>
        </p:spPr>
      </p:pic>
    </p:spTree>
    <p:extLst>
      <p:ext uri="{BB962C8B-B14F-4D97-AF65-F5344CB8AC3E}">
        <p14:creationId xmlns:p14="http://schemas.microsoft.com/office/powerpoint/2010/main" val="4559939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and Photo Righ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21745" y="982462"/>
            <a:ext cx="4862405" cy="1794085"/>
          </a:xfrm>
        </p:spPr>
        <p:txBody>
          <a:bodyPr anchor="t" anchorCtr="0"/>
          <a:lstStyle/>
          <a:p>
            <a:r>
              <a:rPr lang="en-US" dirty="0"/>
              <a:t>Headline Copy Goes Here</a:t>
            </a:r>
          </a:p>
        </p:txBody>
      </p:sp>
      <p:sp>
        <p:nvSpPr>
          <p:cNvPr id="7" name="Content Placeholder 2"/>
          <p:cNvSpPr>
            <a:spLocks noGrp="1"/>
          </p:cNvSpPr>
          <p:nvPr>
            <p:ph idx="1"/>
          </p:nvPr>
        </p:nvSpPr>
        <p:spPr>
          <a:xfrm>
            <a:off x="621745" y="3052261"/>
            <a:ext cx="4862404" cy="197592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0"/>
            <a:r>
              <a:rPr lang="en-US" dirty="0"/>
              <a:t>Click to edit Master text styles</a:t>
            </a:r>
          </a:p>
          <a:p>
            <a:pPr lvl="0"/>
            <a:r>
              <a:rPr lang="en-US" dirty="0"/>
              <a:t>Click to edit Master text styles</a:t>
            </a:r>
          </a:p>
          <a:p>
            <a:pPr lvl="0"/>
            <a:r>
              <a:rPr lang="en-US" dirty="0"/>
              <a:t>Click to edit Master text styles</a:t>
            </a:r>
          </a:p>
        </p:txBody>
      </p:sp>
      <p:sp>
        <p:nvSpPr>
          <p:cNvPr id="8" name="Picture Placeholder 9"/>
          <p:cNvSpPr>
            <a:spLocks noGrp="1"/>
          </p:cNvSpPr>
          <p:nvPr>
            <p:ph type="pic" sz="quarter" idx="13" hasCustomPrompt="1"/>
          </p:nvPr>
        </p:nvSpPr>
        <p:spPr>
          <a:xfrm>
            <a:off x="6105893" y="0"/>
            <a:ext cx="7711707" cy="7772400"/>
          </a:xfrm>
        </p:spPr>
        <p:txBody>
          <a:bodyPr anchor="ctr" anchorCtr="0">
            <a:noAutofit/>
          </a:bodyPr>
          <a:lstStyle>
            <a:lvl1pPr marL="0" indent="0" algn="ctr">
              <a:buNone/>
              <a:defRPr>
                <a:solidFill>
                  <a:schemeClr val="tx1"/>
                </a:solidFill>
              </a:defRPr>
            </a:lvl1pPr>
          </a:lstStyle>
          <a:p>
            <a:r>
              <a:rPr lang="en-US" dirty="0"/>
              <a:t>Click to insert photo</a:t>
            </a:r>
          </a:p>
        </p:txBody>
      </p:sp>
    </p:spTree>
    <p:extLst>
      <p:ext uri="{BB962C8B-B14F-4D97-AF65-F5344CB8AC3E}">
        <p14:creationId xmlns:p14="http://schemas.microsoft.com/office/powerpoint/2010/main" val="9127990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and Photo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33452" y="982462"/>
            <a:ext cx="4862405" cy="1794085"/>
          </a:xfrm>
        </p:spPr>
        <p:txBody>
          <a:bodyPr anchor="t" anchorCtr="0"/>
          <a:lstStyle/>
          <a:p>
            <a:r>
              <a:rPr lang="en-US" dirty="0"/>
              <a:t>Headline Copy Goes Here</a:t>
            </a:r>
          </a:p>
        </p:txBody>
      </p:sp>
      <p:sp>
        <p:nvSpPr>
          <p:cNvPr id="3" name="Content Placeholder 2"/>
          <p:cNvSpPr>
            <a:spLocks noGrp="1"/>
          </p:cNvSpPr>
          <p:nvPr>
            <p:ph idx="1"/>
          </p:nvPr>
        </p:nvSpPr>
        <p:spPr>
          <a:xfrm>
            <a:off x="8333452" y="3052261"/>
            <a:ext cx="4862404" cy="197592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0"/>
            <a:r>
              <a:rPr lang="en-US" dirty="0"/>
              <a:t>Click to edit Master text styles</a:t>
            </a:r>
          </a:p>
          <a:p>
            <a:pPr lvl="0"/>
            <a:r>
              <a:rPr lang="en-US" dirty="0"/>
              <a:t>Click to edit Master text styles</a:t>
            </a:r>
          </a:p>
          <a:p>
            <a:pPr lvl="0"/>
            <a:r>
              <a:rPr lang="en-US" dirty="0"/>
              <a:t>Click to edit Master text styles</a:t>
            </a:r>
          </a:p>
        </p:txBody>
      </p:sp>
      <p:sp>
        <p:nvSpPr>
          <p:cNvPr id="10" name="Picture Placeholder 9"/>
          <p:cNvSpPr>
            <a:spLocks noGrp="1"/>
          </p:cNvSpPr>
          <p:nvPr>
            <p:ph type="pic" sz="quarter" idx="13" hasCustomPrompt="1"/>
          </p:nvPr>
        </p:nvSpPr>
        <p:spPr>
          <a:xfrm>
            <a:off x="2" y="0"/>
            <a:ext cx="7711707" cy="7772400"/>
          </a:xfrm>
        </p:spPr>
        <p:txBody>
          <a:bodyPr anchor="ctr" anchorCtr="0">
            <a:noAutofit/>
          </a:bodyPr>
          <a:lstStyle>
            <a:lvl1pPr marL="0" indent="0" algn="ctr">
              <a:buNone/>
              <a:defRPr>
                <a:solidFill>
                  <a:schemeClr val="tx1"/>
                </a:solidFill>
              </a:defRPr>
            </a:lvl1pPr>
          </a:lstStyle>
          <a:p>
            <a:r>
              <a:rPr lang="en-US" dirty="0"/>
              <a:t>Click to insert photo</a:t>
            </a:r>
          </a:p>
        </p:txBody>
      </p:sp>
    </p:spTree>
    <p:extLst>
      <p:ext uri="{BB962C8B-B14F-4D97-AF65-F5344CB8AC3E}">
        <p14:creationId xmlns:p14="http://schemas.microsoft.com/office/powerpoint/2010/main" val="19440784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and Header">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3817600" cy="6400800"/>
          </a:xfrm>
        </p:spPr>
        <p:txBody>
          <a:bodyPr anchor="ctr" anchorCtr="0">
            <a:noAutofit/>
          </a:bodyPr>
          <a:lstStyle>
            <a:lvl1pPr marL="0" indent="0" algn="ctr">
              <a:buNone/>
              <a:defRPr baseline="0"/>
            </a:lvl1pPr>
          </a:lstStyle>
          <a:p>
            <a:r>
              <a:rPr lang="en-US" dirty="0"/>
              <a:t>Click to insert photo</a:t>
            </a:r>
          </a:p>
        </p:txBody>
      </p:sp>
      <p:sp>
        <p:nvSpPr>
          <p:cNvPr id="11" name="Title Placeholder 1"/>
          <p:cNvSpPr>
            <a:spLocks noGrp="1"/>
          </p:cNvSpPr>
          <p:nvPr>
            <p:ph type="title" hasCustomPrompt="1"/>
          </p:nvPr>
        </p:nvSpPr>
        <p:spPr>
          <a:xfrm>
            <a:off x="400424" y="6654703"/>
            <a:ext cx="13016751" cy="779320"/>
          </a:xfrm>
          <a:prstGeom prst="rect">
            <a:avLst/>
          </a:prstGeom>
        </p:spPr>
        <p:txBody>
          <a:bodyPr vert="horz" wrap="square" lIns="101858" tIns="50929" rIns="101858" bIns="50929" rtlCol="0" anchor="t" anchorCtr="0">
            <a:spAutoFit/>
          </a:bodyPr>
          <a:lstStyle>
            <a:lvl1pPr>
              <a:defRPr sz="4396"/>
            </a:lvl1pPr>
          </a:lstStyle>
          <a:p>
            <a:r>
              <a:rPr lang="en-US" dirty="0"/>
              <a:t>Headline Copy Here</a:t>
            </a:r>
          </a:p>
        </p:txBody>
      </p:sp>
    </p:spTree>
    <p:extLst>
      <p:ext uri="{BB962C8B-B14F-4D97-AF65-F5344CB8AC3E}">
        <p14:creationId xmlns:p14="http://schemas.microsoft.com/office/powerpoint/2010/main" val="2754593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ull Photo">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3817600" cy="7772400"/>
          </a:xfrm>
        </p:spPr>
        <p:txBody>
          <a:bodyPr anchor="ctr" anchorCtr="0">
            <a:noAutofit/>
          </a:bodyPr>
          <a:lstStyle>
            <a:lvl1pPr marL="0" indent="0" algn="ctr">
              <a:buNone/>
              <a:defRPr baseline="0"/>
            </a:lvl1pPr>
          </a:lstStyle>
          <a:p>
            <a:r>
              <a:rPr lang="en-US" dirty="0"/>
              <a:t>Click to insert photo</a:t>
            </a:r>
          </a:p>
        </p:txBody>
      </p:sp>
    </p:spTree>
    <p:extLst>
      <p:ext uri="{BB962C8B-B14F-4D97-AF65-F5344CB8AC3E}">
        <p14:creationId xmlns:p14="http://schemas.microsoft.com/office/powerpoint/2010/main" val="6436423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and Content">
    <p:spTree>
      <p:nvGrpSpPr>
        <p:cNvPr id="1" name=""/>
        <p:cNvGrpSpPr/>
        <p:nvPr/>
      </p:nvGrpSpPr>
      <p:grpSpPr>
        <a:xfrm>
          <a:off x="0" y="0"/>
          <a:ext cx="0" cy="0"/>
          <a:chOff x="0" y="0"/>
          <a:chExt cx="0" cy="0"/>
        </a:xfrm>
      </p:grpSpPr>
      <p:sp>
        <p:nvSpPr>
          <p:cNvPr id="20" name="Title Placeholder 1"/>
          <p:cNvSpPr>
            <a:spLocks noGrp="1"/>
          </p:cNvSpPr>
          <p:nvPr>
            <p:ph type="title"/>
          </p:nvPr>
        </p:nvSpPr>
        <p:spPr>
          <a:xfrm>
            <a:off x="9150030" y="2317590"/>
            <a:ext cx="4039498" cy="1286510"/>
          </a:xfrm>
          <a:prstGeom prst="rect">
            <a:avLst/>
          </a:prstGeom>
        </p:spPr>
        <p:txBody>
          <a:bodyPr vert="horz" wrap="square" lIns="101858" tIns="50929" rIns="101858" bIns="50929" rtlCol="0" anchor="t" anchorCtr="0">
            <a:spAutoFit/>
          </a:bodyPr>
          <a:lstStyle>
            <a:lvl1pPr>
              <a:defRPr sz="3846"/>
            </a:lvl1pPr>
          </a:lstStyle>
          <a:p>
            <a:r>
              <a:rPr lang="en-US" dirty="0"/>
              <a:t>Headline Copy Goes Here</a:t>
            </a:r>
          </a:p>
        </p:txBody>
      </p:sp>
      <p:sp>
        <p:nvSpPr>
          <p:cNvPr id="4" name="Text Placeholder 3"/>
          <p:cNvSpPr>
            <a:spLocks noGrp="1"/>
          </p:cNvSpPr>
          <p:nvPr>
            <p:ph type="body" sz="quarter" idx="11"/>
          </p:nvPr>
        </p:nvSpPr>
        <p:spPr>
          <a:xfrm>
            <a:off x="9150030" y="3729514"/>
            <a:ext cx="4039498" cy="970526"/>
          </a:xfrm>
        </p:spPr>
        <p:txBody>
          <a:bodyPr wrap="square">
            <a:spAutoFit/>
          </a:bodyPr>
          <a:lstStyle>
            <a:lvl1pPr marL="0" indent="0" algn="l">
              <a:lnSpc>
                <a:spcPct val="114000"/>
              </a:lnSpc>
              <a:buNone/>
              <a:defRPr/>
            </a:lvl1pPr>
          </a:lstStyle>
          <a:p>
            <a:pPr lvl="0"/>
            <a:r>
              <a:rPr lang="en-US" dirty="0"/>
              <a:t>Click to edit Master text styles</a:t>
            </a:r>
          </a:p>
        </p:txBody>
      </p:sp>
      <p:sp>
        <p:nvSpPr>
          <p:cNvPr id="3" name="Chart Placeholder 2"/>
          <p:cNvSpPr>
            <a:spLocks noGrp="1"/>
          </p:cNvSpPr>
          <p:nvPr>
            <p:ph type="chart" sz="quarter" idx="12" hasCustomPrompt="1"/>
          </p:nvPr>
        </p:nvSpPr>
        <p:spPr>
          <a:xfrm>
            <a:off x="1269232" y="1443039"/>
            <a:ext cx="6863004" cy="4996263"/>
          </a:xfrm>
        </p:spPr>
        <p:txBody>
          <a:bodyPr anchor="ctr" anchorCtr="0">
            <a:normAutofit/>
          </a:bodyPr>
          <a:lstStyle>
            <a:lvl1pPr marL="0" indent="0" algn="ctr">
              <a:buNone/>
              <a:defRPr/>
            </a:lvl1pPr>
          </a:lstStyle>
          <a:p>
            <a:r>
              <a:rPr lang="en-US" dirty="0"/>
              <a:t>Click to add chart</a:t>
            </a:r>
          </a:p>
        </p:txBody>
      </p:sp>
      <p:grpSp>
        <p:nvGrpSpPr>
          <p:cNvPr id="5" name="Group 4"/>
          <p:cNvGrpSpPr/>
          <p:nvPr userDrawn="1"/>
        </p:nvGrpSpPr>
        <p:grpSpPr>
          <a:xfrm>
            <a:off x="0" y="7372350"/>
            <a:ext cx="13817600" cy="400052"/>
            <a:chOff x="0" y="7372350"/>
            <a:chExt cx="13817600" cy="400052"/>
          </a:xfrm>
        </p:grpSpPr>
        <p:sp>
          <p:nvSpPr>
            <p:cNvPr id="6" name="Rectangle 5"/>
            <p:cNvSpPr/>
            <p:nvPr userDrawn="1"/>
          </p:nvSpPr>
          <p:spPr>
            <a:xfrm>
              <a:off x="0" y="7372350"/>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1"/>
              <a:ext cx="1788557" cy="400050"/>
            </a:xfrm>
            <a:prstGeom prst="rect">
              <a:avLst/>
            </a:prstGeom>
          </p:spPr>
        </p:pic>
        <p:sp>
          <p:nvSpPr>
            <p:cNvPr id="8" name="Rectangle 7"/>
            <p:cNvSpPr/>
            <p:nvPr userDrawn="1"/>
          </p:nvSpPr>
          <p:spPr>
            <a:xfrm>
              <a:off x="0" y="7372351"/>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2"/>
              <a:ext cx="1788557" cy="400050"/>
            </a:xfrm>
            <a:prstGeom prst="rect">
              <a:avLst/>
            </a:prstGeom>
          </p:spPr>
        </p:pic>
      </p:grpSp>
    </p:spTree>
    <p:extLst>
      <p:ext uri="{BB962C8B-B14F-4D97-AF65-F5344CB8AC3E}">
        <p14:creationId xmlns:p14="http://schemas.microsoft.com/office/powerpoint/2010/main" val="1870245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9352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Green Dots UnitID">
    <p:bg>
      <p:bgPr>
        <a:solidFill>
          <a:schemeClr val="tx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29516" r="52955" b="10580"/>
          <a:stretch/>
        </p:blipFill>
        <p:spPr>
          <a:xfrm>
            <a:off x="7816145" y="1"/>
            <a:ext cx="6001456" cy="7772400"/>
          </a:xfrm>
          <a:prstGeom prst="rect">
            <a:avLst/>
          </a:prstGeom>
        </p:spPr>
      </p:pic>
      <p:sp>
        <p:nvSpPr>
          <p:cNvPr id="4" name="Text Placeholder 8"/>
          <p:cNvSpPr>
            <a:spLocks noGrp="1"/>
          </p:cNvSpPr>
          <p:nvPr>
            <p:ph type="body" sz="quarter" idx="11" hasCustomPrompt="1"/>
          </p:nvPr>
        </p:nvSpPr>
        <p:spPr>
          <a:xfrm>
            <a:off x="628075" y="2695562"/>
            <a:ext cx="12561453" cy="1949512"/>
          </a:xfrm>
        </p:spPr>
        <p:txBody>
          <a:bodyPr anchor="t" anchorCtr="0">
            <a:spAutoFit/>
          </a:bodyPr>
          <a:lstStyle>
            <a:lvl1pPr marL="0" indent="0">
              <a:lnSpc>
                <a:spcPct val="100000"/>
              </a:lnSpc>
              <a:spcBef>
                <a:spcPts val="0"/>
              </a:spcBef>
              <a:spcAft>
                <a:spcPts val="0"/>
              </a:spcAft>
              <a:buNone/>
              <a:defRPr sz="6000">
                <a:solidFill>
                  <a:schemeClr val="bg1"/>
                </a:solidFill>
                <a:latin typeface="+mj-lt"/>
              </a:defRPr>
            </a:lvl1pPr>
            <a:lvl2pPr marL="699614" indent="0">
              <a:buNone/>
              <a:defRPr sz="5495">
                <a:solidFill>
                  <a:schemeClr val="bg1"/>
                </a:solidFill>
                <a:latin typeface="+mj-lt"/>
              </a:defRPr>
            </a:lvl2pPr>
            <a:lvl3pPr marL="1399233" indent="0">
              <a:buNone/>
              <a:defRPr sz="5495">
                <a:solidFill>
                  <a:schemeClr val="bg1"/>
                </a:solidFill>
                <a:latin typeface="+mj-lt"/>
              </a:defRPr>
            </a:lvl3pPr>
            <a:lvl4pPr marL="2098847" indent="0">
              <a:buNone/>
              <a:defRPr sz="5495">
                <a:solidFill>
                  <a:schemeClr val="bg1"/>
                </a:solidFill>
                <a:latin typeface="+mj-lt"/>
              </a:defRPr>
            </a:lvl4pPr>
            <a:lvl5pPr marL="2798465" indent="0">
              <a:buNone/>
              <a:defRPr sz="5495">
                <a:solidFill>
                  <a:schemeClr val="bg1"/>
                </a:solidFill>
                <a:latin typeface="+mj-lt"/>
              </a:defRPr>
            </a:lvl5pPr>
          </a:lstStyle>
          <a:p>
            <a:pPr lvl="0"/>
            <a:r>
              <a:rPr lang="en-US" dirty="0"/>
              <a:t>Title of Presentation </a:t>
            </a:r>
            <a:br>
              <a:rPr lang="en-US" dirty="0"/>
            </a:br>
            <a:r>
              <a:rPr lang="en-US" dirty="0"/>
              <a:t>Goes Here</a:t>
            </a:r>
          </a:p>
        </p:txBody>
      </p:sp>
      <p:sp>
        <p:nvSpPr>
          <p:cNvPr id="10" name="Text Placeholder 10"/>
          <p:cNvSpPr>
            <a:spLocks noGrp="1"/>
          </p:cNvSpPr>
          <p:nvPr>
            <p:ph type="body" sz="quarter" idx="12" hasCustomPrompt="1"/>
          </p:nvPr>
        </p:nvSpPr>
        <p:spPr>
          <a:xfrm>
            <a:off x="628074" y="5369311"/>
            <a:ext cx="12561452" cy="472185"/>
          </a:xfrm>
        </p:spPr>
        <p:txBody>
          <a:bodyPr>
            <a:spAutoFit/>
          </a:bodyPr>
          <a:lstStyle>
            <a:lvl1pPr marL="0" indent="0">
              <a:buNone/>
              <a:defRPr sz="1600">
                <a:solidFill>
                  <a:schemeClr val="bg1"/>
                </a:solidFill>
              </a:defRPr>
            </a:lvl1pPr>
            <a:lvl2pPr marL="699614" indent="0">
              <a:buNone/>
              <a:defRPr/>
            </a:lvl2pPr>
            <a:lvl3pPr marL="1399233" indent="0">
              <a:buNone/>
              <a:defRPr/>
            </a:lvl3pPr>
            <a:lvl4pPr marL="2098847" indent="0">
              <a:buNone/>
              <a:defRPr/>
            </a:lvl4pPr>
            <a:lvl5pPr marL="2798465" indent="0">
              <a:buNone/>
              <a:defRPr/>
            </a:lvl5pPr>
          </a:lstStyle>
          <a:p>
            <a:pPr lvl="0"/>
            <a:r>
              <a:rPr lang="en-US" dirty="0" err="1"/>
              <a:t>Subheadline</a:t>
            </a:r>
            <a:r>
              <a:rPr lang="en-US" dirty="0"/>
              <a:t>, name or date goes here</a:t>
            </a:r>
          </a:p>
        </p:txBody>
      </p:sp>
      <p:cxnSp>
        <p:nvCxnSpPr>
          <p:cNvPr id="3" name="Straight Connector 2"/>
          <p:cNvCxnSpPr/>
          <p:nvPr userDrawn="1"/>
        </p:nvCxnSpPr>
        <p:spPr>
          <a:xfrm>
            <a:off x="729343" y="5122227"/>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5" name="Picture Placeholder 4"/>
          <p:cNvSpPr>
            <a:spLocks noGrp="1"/>
          </p:cNvSpPr>
          <p:nvPr>
            <p:ph type="pic" sz="quarter" idx="13" hasCustomPrompt="1"/>
          </p:nvPr>
        </p:nvSpPr>
        <p:spPr>
          <a:xfrm>
            <a:off x="9986681" y="6869532"/>
            <a:ext cx="3202843" cy="512064"/>
          </a:xfrm>
        </p:spPr>
        <p:txBody>
          <a:bodyPr anchor="ctr" anchorCtr="0">
            <a:noAutofit/>
          </a:bodyPr>
          <a:lstStyle>
            <a:lvl1pPr marL="0" indent="0" algn="ctr">
              <a:buNone/>
              <a:defRPr sz="1600" baseline="0">
                <a:solidFill>
                  <a:schemeClr val="bg1"/>
                </a:solidFill>
              </a:defRPr>
            </a:lvl1pPr>
          </a:lstStyle>
          <a:p>
            <a:r>
              <a:rPr lang="en-US" dirty="0"/>
              <a:t>Insert Unit Identifier here (.</a:t>
            </a:r>
            <a:r>
              <a:rPr lang="en-US" dirty="0" err="1"/>
              <a:t>png</a:t>
            </a:r>
            <a:r>
              <a:rPr lang="en-US" dirty="0"/>
              <a:t>)</a:t>
            </a:r>
          </a:p>
        </p:txBody>
      </p:sp>
    </p:spTree>
    <p:extLst>
      <p:ext uri="{BB962C8B-B14F-4D97-AF65-F5344CB8AC3E}">
        <p14:creationId xmlns:p14="http://schemas.microsoft.com/office/powerpoint/2010/main" val="16578615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Footer">
    <p:spTree>
      <p:nvGrpSpPr>
        <p:cNvPr id="1" name=""/>
        <p:cNvGrpSpPr/>
        <p:nvPr/>
      </p:nvGrpSpPr>
      <p:grpSpPr>
        <a:xfrm>
          <a:off x="0" y="0"/>
          <a:ext cx="0" cy="0"/>
          <a:chOff x="0" y="0"/>
          <a:chExt cx="0" cy="0"/>
        </a:xfrm>
      </p:grpSpPr>
      <p:grpSp>
        <p:nvGrpSpPr>
          <p:cNvPr id="5" name="Group 4"/>
          <p:cNvGrpSpPr/>
          <p:nvPr userDrawn="1"/>
        </p:nvGrpSpPr>
        <p:grpSpPr>
          <a:xfrm>
            <a:off x="0" y="7372350"/>
            <a:ext cx="13817600" cy="400052"/>
            <a:chOff x="0" y="7372350"/>
            <a:chExt cx="13817600" cy="400052"/>
          </a:xfrm>
        </p:grpSpPr>
        <p:sp>
          <p:nvSpPr>
            <p:cNvPr id="6" name="Rectangle 5"/>
            <p:cNvSpPr/>
            <p:nvPr userDrawn="1"/>
          </p:nvSpPr>
          <p:spPr>
            <a:xfrm>
              <a:off x="0" y="7372350"/>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1"/>
              <a:ext cx="1788557" cy="400050"/>
            </a:xfrm>
            <a:prstGeom prst="rect">
              <a:avLst/>
            </a:prstGeom>
          </p:spPr>
        </p:pic>
        <p:sp>
          <p:nvSpPr>
            <p:cNvPr id="8" name="Rectangle 7"/>
            <p:cNvSpPr/>
            <p:nvPr userDrawn="1"/>
          </p:nvSpPr>
          <p:spPr>
            <a:xfrm>
              <a:off x="0" y="7372351"/>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2"/>
              <a:ext cx="1788557" cy="400050"/>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Green">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797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Green Dots">
    <p:bg>
      <p:bgPr>
        <a:solidFill>
          <a:schemeClr val="tx2"/>
        </a:solidFill>
        <a:effectLst/>
      </p:bgPr>
    </p:bg>
    <p:spTree>
      <p:nvGrpSpPr>
        <p:cNvPr id="1" name=""/>
        <p:cNvGrpSpPr/>
        <p:nvPr/>
      </p:nvGrpSpPr>
      <p:grpSpPr>
        <a:xfrm>
          <a:off x="0" y="0"/>
          <a:ext cx="0" cy="0"/>
          <a:chOff x="0" y="0"/>
          <a:chExt cx="0" cy="0"/>
        </a:xfrm>
      </p:grpSpPr>
      <p:sp>
        <p:nvSpPr>
          <p:cNvPr id="11" name="Title 1"/>
          <p:cNvSpPr txBox="1">
            <a:spLocks/>
          </p:cNvSpPr>
          <p:nvPr userDrawn="1"/>
        </p:nvSpPr>
        <p:spPr>
          <a:xfrm>
            <a:off x="729343" y="4199229"/>
            <a:ext cx="12561453" cy="1107996"/>
          </a:xfrm>
          <a:prstGeom prst="rect">
            <a:avLst/>
          </a:prstGeom>
        </p:spPr>
        <p:txBody>
          <a:bodyPr vert="horz" lIns="91440" tIns="91440" rIns="91440" bIns="91440" rtlCol="0" anchor="b" anchorCtr="0">
            <a:spAutoFit/>
          </a:bodyPr>
          <a:lstStyle>
            <a:lvl1pPr algn="l" defTabSz="509292" rtl="0" eaLnBrk="1" latinLnBrk="0" hangingPunct="1">
              <a:spcBef>
                <a:spcPct val="0"/>
              </a:spcBef>
              <a:buNone/>
              <a:defRPr sz="4000" kern="1200">
                <a:solidFill>
                  <a:schemeClr val="tx1"/>
                </a:solidFill>
                <a:latin typeface="Century Gothic" charset="0"/>
                <a:ea typeface="Century Gothic" charset="0"/>
                <a:cs typeface="Century Gothic" charset="0"/>
              </a:defRPr>
            </a:lvl1pPr>
          </a:lstStyle>
          <a:p>
            <a:r>
              <a:rPr lang="en-US" sz="6000" dirty="0">
                <a:solidFill>
                  <a:schemeClr val="bg1"/>
                </a:solidFill>
                <a:latin typeface="+mj-lt"/>
              </a:rPr>
              <a:t>Thank you</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6240" r="31394"/>
          <a:stretch/>
        </p:blipFill>
        <p:spPr>
          <a:xfrm>
            <a:off x="8406691" y="0"/>
            <a:ext cx="5410909" cy="7566210"/>
          </a:xfrm>
          <a:prstGeom prst="rect">
            <a:avLst/>
          </a:prstGeom>
        </p:spPr>
      </p:pic>
      <p:cxnSp>
        <p:nvCxnSpPr>
          <p:cNvPr id="13" name="Straight Connector 12"/>
          <p:cNvCxnSpPr/>
          <p:nvPr userDrawn="1"/>
        </p:nvCxnSpPr>
        <p:spPr>
          <a:xfrm>
            <a:off x="881743" y="5936778"/>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6239" y="6320940"/>
            <a:ext cx="3520440" cy="787424"/>
          </a:xfrm>
          <a:prstGeom prst="rect">
            <a:avLst/>
          </a:prstGeom>
        </p:spPr>
      </p:pic>
    </p:spTree>
    <p:extLst>
      <p:ext uri="{BB962C8B-B14F-4D97-AF65-F5344CB8AC3E}">
        <p14:creationId xmlns:p14="http://schemas.microsoft.com/office/powerpoint/2010/main" val="6748275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Green Ram">
    <p:bg>
      <p:bgPr>
        <a:solidFill>
          <a:schemeClr val="tx2"/>
        </a:solidFill>
        <a:effectLst/>
      </p:bgPr>
    </p:bg>
    <p:spTree>
      <p:nvGrpSpPr>
        <p:cNvPr id="1" name=""/>
        <p:cNvGrpSpPr/>
        <p:nvPr/>
      </p:nvGrpSpPr>
      <p:grpSpPr>
        <a:xfrm>
          <a:off x="0" y="0"/>
          <a:ext cx="0" cy="0"/>
          <a:chOff x="0" y="0"/>
          <a:chExt cx="0" cy="0"/>
        </a:xfrm>
      </p:grpSpPr>
      <p:sp>
        <p:nvSpPr>
          <p:cNvPr id="11" name="Title 1"/>
          <p:cNvSpPr txBox="1">
            <a:spLocks/>
          </p:cNvSpPr>
          <p:nvPr userDrawn="1"/>
        </p:nvSpPr>
        <p:spPr>
          <a:xfrm>
            <a:off x="729343" y="4199229"/>
            <a:ext cx="12561453" cy="1107996"/>
          </a:xfrm>
          <a:prstGeom prst="rect">
            <a:avLst/>
          </a:prstGeom>
        </p:spPr>
        <p:txBody>
          <a:bodyPr vert="horz" lIns="91440" tIns="91440" rIns="91440" bIns="91440" rtlCol="0" anchor="b" anchorCtr="0">
            <a:spAutoFit/>
          </a:bodyPr>
          <a:lstStyle>
            <a:lvl1pPr algn="l" defTabSz="509292" rtl="0" eaLnBrk="1" latinLnBrk="0" hangingPunct="1">
              <a:spcBef>
                <a:spcPct val="0"/>
              </a:spcBef>
              <a:buNone/>
              <a:defRPr sz="4000" kern="1200">
                <a:solidFill>
                  <a:schemeClr val="tx1"/>
                </a:solidFill>
                <a:latin typeface="Century Gothic" charset="0"/>
                <a:ea typeface="Century Gothic" charset="0"/>
                <a:cs typeface="Century Gothic" charset="0"/>
              </a:defRPr>
            </a:lvl1pPr>
          </a:lstStyle>
          <a:p>
            <a:r>
              <a:rPr lang="en-US" sz="6000" dirty="0">
                <a:solidFill>
                  <a:schemeClr val="bg1"/>
                </a:solidFill>
                <a:latin typeface="+mj-lt"/>
              </a:rPr>
              <a:t>Thank you</a:t>
            </a:r>
          </a:p>
        </p:txBody>
      </p:sp>
      <p:cxnSp>
        <p:nvCxnSpPr>
          <p:cNvPr id="13" name="Straight Connector 12"/>
          <p:cNvCxnSpPr/>
          <p:nvPr userDrawn="1"/>
        </p:nvCxnSpPr>
        <p:spPr>
          <a:xfrm>
            <a:off x="881743" y="5936778"/>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6239" y="6320940"/>
            <a:ext cx="3520440" cy="787424"/>
          </a:xfrm>
          <a:prstGeom prst="rect">
            <a:avLst/>
          </a:prstGeom>
        </p:spPr>
      </p:pic>
      <p:pic>
        <p:nvPicPr>
          <p:cNvPr id="8" name="Picture 7"/>
          <p:cNvPicPr>
            <a:picLocks noChangeAspect="1"/>
          </p:cNvPicPr>
          <p:nvPr userDrawn="1"/>
        </p:nvPicPr>
        <p:blipFill rotWithShape="1">
          <a:blip r:embed="rId3" cstate="hqprint">
            <a:alphaModFix amt="8000"/>
            <a:extLst>
              <a:ext uri="{28A0092B-C50C-407E-A947-70E740481C1C}">
                <a14:useLocalDpi xmlns:a14="http://schemas.microsoft.com/office/drawing/2010/main"/>
              </a:ext>
            </a:extLst>
          </a:blip>
          <a:srcRect t="14710" r="30639" b="6933"/>
          <a:stretch/>
        </p:blipFill>
        <p:spPr>
          <a:xfrm>
            <a:off x="6937515" y="-1"/>
            <a:ext cx="6880085" cy="777240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White">
    <p:spTree>
      <p:nvGrpSpPr>
        <p:cNvPr id="1" name=""/>
        <p:cNvGrpSpPr/>
        <p:nvPr/>
      </p:nvGrpSpPr>
      <p:grpSpPr>
        <a:xfrm>
          <a:off x="0" y="0"/>
          <a:ext cx="0" cy="0"/>
          <a:chOff x="0" y="0"/>
          <a:chExt cx="0" cy="0"/>
        </a:xfrm>
      </p:grpSpPr>
      <p:sp>
        <p:nvSpPr>
          <p:cNvPr id="5" name="Title 1"/>
          <p:cNvSpPr txBox="1">
            <a:spLocks/>
          </p:cNvSpPr>
          <p:nvPr userDrawn="1"/>
        </p:nvSpPr>
        <p:spPr>
          <a:xfrm>
            <a:off x="729343" y="4198802"/>
            <a:ext cx="12561453" cy="1107996"/>
          </a:xfrm>
          <a:prstGeom prst="rect">
            <a:avLst/>
          </a:prstGeom>
        </p:spPr>
        <p:txBody>
          <a:bodyPr vert="horz" lIns="91440" tIns="91440" rIns="91440" bIns="91440" rtlCol="0" anchor="b" anchorCtr="0">
            <a:spAutoFit/>
          </a:bodyPr>
          <a:lstStyle>
            <a:lvl1pPr algn="l" defTabSz="509292" rtl="0" eaLnBrk="1" latinLnBrk="0" hangingPunct="1">
              <a:spcBef>
                <a:spcPct val="0"/>
              </a:spcBef>
              <a:buNone/>
              <a:defRPr sz="4000" kern="1200">
                <a:solidFill>
                  <a:schemeClr val="tx1"/>
                </a:solidFill>
                <a:latin typeface="Century Gothic" charset="0"/>
                <a:ea typeface="Century Gothic" charset="0"/>
                <a:cs typeface="Century Gothic" charset="0"/>
              </a:defRPr>
            </a:lvl1pPr>
          </a:lstStyle>
          <a:p>
            <a:r>
              <a:rPr lang="en-US" sz="6000" dirty="0">
                <a:solidFill>
                  <a:schemeClr val="tx2"/>
                </a:solidFill>
                <a:latin typeface="+mj-lt"/>
              </a:rPr>
              <a:t>Thank you</a:t>
            </a:r>
          </a:p>
        </p:txBody>
      </p:sp>
      <p:cxnSp>
        <p:nvCxnSpPr>
          <p:cNvPr id="6" name="Straight Connector 5"/>
          <p:cNvCxnSpPr/>
          <p:nvPr userDrawn="1"/>
        </p:nvCxnSpPr>
        <p:spPr>
          <a:xfrm>
            <a:off x="881743" y="5936351"/>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6239" y="6320941"/>
            <a:ext cx="3520440" cy="787423"/>
          </a:xfrm>
          <a:prstGeom prst="rect">
            <a:avLst/>
          </a:prstGeom>
        </p:spPr>
      </p:pic>
    </p:spTree>
    <p:extLst>
      <p:ext uri="{BB962C8B-B14F-4D97-AF65-F5344CB8AC3E}">
        <p14:creationId xmlns:p14="http://schemas.microsoft.com/office/powerpoint/2010/main" val="13036603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28074" y="2487883"/>
            <a:ext cx="12561453" cy="20155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464536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Green Ram CSU">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hqprint">
            <a:alphaModFix amt="8000"/>
            <a:extLst>
              <a:ext uri="{28A0092B-C50C-407E-A947-70E740481C1C}">
                <a14:useLocalDpi xmlns:a14="http://schemas.microsoft.com/office/drawing/2010/main"/>
              </a:ext>
            </a:extLst>
          </a:blip>
          <a:srcRect t="14710" r="30639" b="6933"/>
          <a:stretch/>
        </p:blipFill>
        <p:spPr>
          <a:xfrm>
            <a:off x="6937515" y="-1"/>
            <a:ext cx="6880085" cy="7772401"/>
          </a:xfrm>
          <a:prstGeom prst="rect">
            <a:avLst/>
          </a:prstGeom>
        </p:spPr>
      </p:pic>
      <p:sp>
        <p:nvSpPr>
          <p:cNvPr id="4" name="Text Placeholder 8"/>
          <p:cNvSpPr>
            <a:spLocks noGrp="1"/>
          </p:cNvSpPr>
          <p:nvPr>
            <p:ph type="body" sz="quarter" idx="11" hasCustomPrompt="1"/>
          </p:nvPr>
        </p:nvSpPr>
        <p:spPr>
          <a:xfrm>
            <a:off x="628075" y="2695562"/>
            <a:ext cx="12561453" cy="1949512"/>
          </a:xfrm>
        </p:spPr>
        <p:txBody>
          <a:bodyPr anchor="t" anchorCtr="0">
            <a:spAutoFit/>
          </a:bodyPr>
          <a:lstStyle>
            <a:lvl1pPr marL="0" indent="0">
              <a:lnSpc>
                <a:spcPct val="100000"/>
              </a:lnSpc>
              <a:spcBef>
                <a:spcPts val="0"/>
              </a:spcBef>
              <a:spcAft>
                <a:spcPts val="0"/>
              </a:spcAft>
              <a:buNone/>
              <a:defRPr sz="6000">
                <a:solidFill>
                  <a:schemeClr val="bg1"/>
                </a:solidFill>
                <a:latin typeface="+mj-lt"/>
              </a:defRPr>
            </a:lvl1pPr>
            <a:lvl2pPr marL="699614" indent="0">
              <a:buNone/>
              <a:defRPr sz="5495">
                <a:solidFill>
                  <a:schemeClr val="bg1"/>
                </a:solidFill>
                <a:latin typeface="+mj-lt"/>
              </a:defRPr>
            </a:lvl2pPr>
            <a:lvl3pPr marL="1399233" indent="0">
              <a:buNone/>
              <a:defRPr sz="5495">
                <a:solidFill>
                  <a:schemeClr val="bg1"/>
                </a:solidFill>
                <a:latin typeface="+mj-lt"/>
              </a:defRPr>
            </a:lvl3pPr>
            <a:lvl4pPr marL="2098847" indent="0">
              <a:buNone/>
              <a:defRPr sz="5495">
                <a:solidFill>
                  <a:schemeClr val="bg1"/>
                </a:solidFill>
                <a:latin typeface="+mj-lt"/>
              </a:defRPr>
            </a:lvl4pPr>
            <a:lvl5pPr marL="2798465" indent="0">
              <a:buNone/>
              <a:defRPr sz="5495">
                <a:solidFill>
                  <a:schemeClr val="bg1"/>
                </a:solidFill>
                <a:latin typeface="+mj-lt"/>
              </a:defRPr>
            </a:lvl5pPr>
          </a:lstStyle>
          <a:p>
            <a:pPr lvl="0"/>
            <a:r>
              <a:rPr lang="en-US" dirty="0"/>
              <a:t>Title of Presentation </a:t>
            </a:r>
            <a:br>
              <a:rPr lang="en-US" dirty="0"/>
            </a:br>
            <a:r>
              <a:rPr lang="en-US" dirty="0"/>
              <a:t>Goes Here</a:t>
            </a:r>
          </a:p>
        </p:txBody>
      </p:sp>
      <p:sp>
        <p:nvSpPr>
          <p:cNvPr id="10" name="Text Placeholder 10"/>
          <p:cNvSpPr>
            <a:spLocks noGrp="1"/>
          </p:cNvSpPr>
          <p:nvPr>
            <p:ph type="body" sz="quarter" idx="12" hasCustomPrompt="1"/>
          </p:nvPr>
        </p:nvSpPr>
        <p:spPr>
          <a:xfrm>
            <a:off x="628074" y="5369311"/>
            <a:ext cx="12561452" cy="472185"/>
          </a:xfrm>
        </p:spPr>
        <p:txBody>
          <a:bodyPr>
            <a:spAutoFit/>
          </a:bodyPr>
          <a:lstStyle>
            <a:lvl1pPr marL="0" indent="0">
              <a:buNone/>
              <a:defRPr sz="1600">
                <a:solidFill>
                  <a:schemeClr val="bg1"/>
                </a:solidFill>
              </a:defRPr>
            </a:lvl1pPr>
            <a:lvl2pPr marL="699614" indent="0">
              <a:buNone/>
              <a:defRPr/>
            </a:lvl2pPr>
            <a:lvl3pPr marL="1399233" indent="0">
              <a:buNone/>
              <a:defRPr/>
            </a:lvl3pPr>
            <a:lvl4pPr marL="2098847" indent="0">
              <a:buNone/>
              <a:defRPr/>
            </a:lvl4pPr>
            <a:lvl5pPr marL="2798465" indent="0">
              <a:buNone/>
              <a:defRPr/>
            </a:lvl5pPr>
          </a:lstStyle>
          <a:p>
            <a:pPr lvl="0"/>
            <a:r>
              <a:rPr lang="en-US" dirty="0" err="1"/>
              <a:t>Subheadline</a:t>
            </a:r>
            <a:r>
              <a:rPr lang="en-US" dirty="0"/>
              <a:t>, name or date goes here</a:t>
            </a:r>
          </a:p>
        </p:txBody>
      </p:sp>
      <p:cxnSp>
        <p:nvCxnSpPr>
          <p:cNvPr id="3" name="Straight Connector 2"/>
          <p:cNvCxnSpPr/>
          <p:nvPr userDrawn="1"/>
        </p:nvCxnSpPr>
        <p:spPr>
          <a:xfrm>
            <a:off x="729343" y="5122227"/>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27882" y="6733969"/>
            <a:ext cx="3520440" cy="78742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Green Ram UnitID">
    <p:bg>
      <p:bgPr>
        <a:solidFill>
          <a:schemeClr val="tx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hqprint">
            <a:alphaModFix amt="8000"/>
            <a:extLst>
              <a:ext uri="{28A0092B-C50C-407E-A947-70E740481C1C}">
                <a14:useLocalDpi xmlns:a14="http://schemas.microsoft.com/office/drawing/2010/main"/>
              </a:ext>
            </a:extLst>
          </a:blip>
          <a:srcRect t="14710" r="30639" b="6933"/>
          <a:stretch/>
        </p:blipFill>
        <p:spPr>
          <a:xfrm>
            <a:off x="6937515" y="-1"/>
            <a:ext cx="6880085" cy="7772401"/>
          </a:xfrm>
          <a:prstGeom prst="rect">
            <a:avLst/>
          </a:prstGeom>
        </p:spPr>
      </p:pic>
      <p:sp>
        <p:nvSpPr>
          <p:cNvPr id="4" name="Text Placeholder 8"/>
          <p:cNvSpPr>
            <a:spLocks noGrp="1"/>
          </p:cNvSpPr>
          <p:nvPr>
            <p:ph type="body" sz="quarter" idx="11" hasCustomPrompt="1"/>
          </p:nvPr>
        </p:nvSpPr>
        <p:spPr>
          <a:xfrm>
            <a:off x="628075" y="2695562"/>
            <a:ext cx="12561453" cy="1949512"/>
          </a:xfrm>
        </p:spPr>
        <p:txBody>
          <a:bodyPr anchor="t" anchorCtr="0">
            <a:spAutoFit/>
          </a:bodyPr>
          <a:lstStyle>
            <a:lvl1pPr marL="0" indent="0">
              <a:lnSpc>
                <a:spcPct val="100000"/>
              </a:lnSpc>
              <a:spcBef>
                <a:spcPts val="0"/>
              </a:spcBef>
              <a:spcAft>
                <a:spcPts val="0"/>
              </a:spcAft>
              <a:buNone/>
              <a:defRPr sz="6000">
                <a:solidFill>
                  <a:schemeClr val="bg1"/>
                </a:solidFill>
                <a:latin typeface="+mj-lt"/>
              </a:defRPr>
            </a:lvl1pPr>
            <a:lvl2pPr marL="699614" indent="0">
              <a:buNone/>
              <a:defRPr sz="5495">
                <a:solidFill>
                  <a:schemeClr val="bg1"/>
                </a:solidFill>
                <a:latin typeface="+mj-lt"/>
              </a:defRPr>
            </a:lvl2pPr>
            <a:lvl3pPr marL="1399233" indent="0">
              <a:buNone/>
              <a:defRPr sz="5495">
                <a:solidFill>
                  <a:schemeClr val="bg1"/>
                </a:solidFill>
                <a:latin typeface="+mj-lt"/>
              </a:defRPr>
            </a:lvl3pPr>
            <a:lvl4pPr marL="2098847" indent="0">
              <a:buNone/>
              <a:defRPr sz="5495">
                <a:solidFill>
                  <a:schemeClr val="bg1"/>
                </a:solidFill>
                <a:latin typeface="+mj-lt"/>
              </a:defRPr>
            </a:lvl4pPr>
            <a:lvl5pPr marL="2798465" indent="0">
              <a:buNone/>
              <a:defRPr sz="5495">
                <a:solidFill>
                  <a:schemeClr val="bg1"/>
                </a:solidFill>
                <a:latin typeface="+mj-lt"/>
              </a:defRPr>
            </a:lvl5pPr>
          </a:lstStyle>
          <a:p>
            <a:pPr lvl="0"/>
            <a:r>
              <a:rPr lang="en-US" dirty="0"/>
              <a:t>Title of Presentation </a:t>
            </a:r>
            <a:br>
              <a:rPr lang="en-US" dirty="0"/>
            </a:br>
            <a:r>
              <a:rPr lang="en-US" dirty="0"/>
              <a:t>Goes Here</a:t>
            </a:r>
          </a:p>
        </p:txBody>
      </p:sp>
      <p:sp>
        <p:nvSpPr>
          <p:cNvPr id="10" name="Text Placeholder 10"/>
          <p:cNvSpPr>
            <a:spLocks noGrp="1"/>
          </p:cNvSpPr>
          <p:nvPr>
            <p:ph type="body" sz="quarter" idx="12" hasCustomPrompt="1"/>
          </p:nvPr>
        </p:nvSpPr>
        <p:spPr>
          <a:xfrm>
            <a:off x="628074" y="5369311"/>
            <a:ext cx="12561452" cy="472185"/>
          </a:xfrm>
        </p:spPr>
        <p:txBody>
          <a:bodyPr>
            <a:spAutoFit/>
          </a:bodyPr>
          <a:lstStyle>
            <a:lvl1pPr marL="0" indent="0">
              <a:buNone/>
              <a:defRPr sz="1600">
                <a:solidFill>
                  <a:schemeClr val="bg1"/>
                </a:solidFill>
              </a:defRPr>
            </a:lvl1pPr>
            <a:lvl2pPr marL="699614" indent="0">
              <a:buNone/>
              <a:defRPr/>
            </a:lvl2pPr>
            <a:lvl3pPr marL="1399233" indent="0">
              <a:buNone/>
              <a:defRPr/>
            </a:lvl3pPr>
            <a:lvl4pPr marL="2098847" indent="0">
              <a:buNone/>
              <a:defRPr/>
            </a:lvl4pPr>
            <a:lvl5pPr marL="2798465" indent="0">
              <a:buNone/>
              <a:defRPr/>
            </a:lvl5pPr>
          </a:lstStyle>
          <a:p>
            <a:pPr lvl="0"/>
            <a:r>
              <a:rPr lang="en-US" dirty="0" err="1"/>
              <a:t>Subheadline</a:t>
            </a:r>
            <a:r>
              <a:rPr lang="en-US" dirty="0"/>
              <a:t>, name or date goes here</a:t>
            </a:r>
          </a:p>
        </p:txBody>
      </p:sp>
      <p:cxnSp>
        <p:nvCxnSpPr>
          <p:cNvPr id="3" name="Straight Connector 2"/>
          <p:cNvCxnSpPr/>
          <p:nvPr userDrawn="1"/>
        </p:nvCxnSpPr>
        <p:spPr>
          <a:xfrm>
            <a:off x="729343" y="5122227"/>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5" name="Picture Placeholder 4"/>
          <p:cNvSpPr>
            <a:spLocks noGrp="1"/>
          </p:cNvSpPr>
          <p:nvPr>
            <p:ph type="pic" sz="quarter" idx="13" hasCustomPrompt="1"/>
          </p:nvPr>
        </p:nvSpPr>
        <p:spPr>
          <a:xfrm>
            <a:off x="9986681" y="6869532"/>
            <a:ext cx="3202843" cy="512064"/>
          </a:xfrm>
        </p:spPr>
        <p:txBody>
          <a:bodyPr anchor="ctr" anchorCtr="0">
            <a:noAutofit/>
          </a:bodyPr>
          <a:lstStyle>
            <a:lvl1pPr marL="0" indent="0" algn="ctr">
              <a:buNone/>
              <a:defRPr sz="1600" baseline="0">
                <a:solidFill>
                  <a:schemeClr val="bg1"/>
                </a:solidFill>
              </a:defRPr>
            </a:lvl1pPr>
          </a:lstStyle>
          <a:p>
            <a:r>
              <a:rPr lang="en-US" dirty="0"/>
              <a:t>Insert Unit Identifier here (.</a:t>
            </a:r>
            <a:r>
              <a:rPr lang="en-US" dirty="0" err="1"/>
              <a:t>png</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White CSU">
    <p:spTree>
      <p:nvGrpSpPr>
        <p:cNvPr id="1" name=""/>
        <p:cNvGrpSpPr/>
        <p:nvPr/>
      </p:nvGrpSpPr>
      <p:grpSpPr>
        <a:xfrm>
          <a:off x="0" y="0"/>
          <a:ext cx="0" cy="0"/>
          <a:chOff x="0" y="0"/>
          <a:chExt cx="0" cy="0"/>
        </a:xfrm>
      </p:grpSpPr>
      <p:sp>
        <p:nvSpPr>
          <p:cNvPr id="2" name="TextBox 1"/>
          <p:cNvSpPr txBox="1"/>
          <p:nvPr userDrawn="1"/>
        </p:nvSpPr>
        <p:spPr>
          <a:xfrm>
            <a:off x="-1349192" y="1236134"/>
            <a:ext cx="184731" cy="515077"/>
          </a:xfrm>
          <a:prstGeom prst="rect">
            <a:avLst/>
          </a:prstGeom>
          <a:noFill/>
        </p:spPr>
        <p:txBody>
          <a:bodyPr wrap="none" rtlCol="0">
            <a:spAutoFit/>
          </a:bodyPr>
          <a:lstStyle/>
          <a:p>
            <a:endParaRPr lang="en-US" sz="2747" dirty="0"/>
          </a:p>
        </p:txBody>
      </p:sp>
      <p:sp>
        <p:nvSpPr>
          <p:cNvPr id="3" name="TextBox 2"/>
          <p:cNvSpPr txBox="1"/>
          <p:nvPr userDrawn="1"/>
        </p:nvSpPr>
        <p:spPr>
          <a:xfrm>
            <a:off x="-2093575" y="-474133"/>
            <a:ext cx="184731" cy="515077"/>
          </a:xfrm>
          <a:prstGeom prst="rect">
            <a:avLst/>
          </a:prstGeom>
          <a:noFill/>
        </p:spPr>
        <p:txBody>
          <a:bodyPr wrap="none" rtlCol="0">
            <a:spAutoFit/>
          </a:bodyPr>
          <a:lstStyle/>
          <a:p>
            <a:endParaRPr lang="en-US" sz="2747" dirty="0"/>
          </a:p>
        </p:txBody>
      </p:sp>
      <p:sp>
        <p:nvSpPr>
          <p:cNvPr id="5" name="TextBox 4"/>
          <p:cNvSpPr txBox="1"/>
          <p:nvPr userDrawn="1"/>
        </p:nvSpPr>
        <p:spPr>
          <a:xfrm>
            <a:off x="-2186621" y="-795867"/>
            <a:ext cx="184731" cy="515077"/>
          </a:xfrm>
          <a:prstGeom prst="rect">
            <a:avLst/>
          </a:prstGeom>
          <a:noFill/>
        </p:spPr>
        <p:txBody>
          <a:bodyPr wrap="none" rtlCol="0">
            <a:spAutoFit/>
          </a:bodyPr>
          <a:lstStyle/>
          <a:p>
            <a:endParaRPr lang="en-US" sz="2747" dirty="0"/>
          </a:p>
        </p:txBody>
      </p:sp>
      <p:sp>
        <p:nvSpPr>
          <p:cNvPr id="10" name="Text Placeholder 8"/>
          <p:cNvSpPr>
            <a:spLocks noGrp="1"/>
          </p:cNvSpPr>
          <p:nvPr>
            <p:ph type="body" sz="quarter" idx="13" hasCustomPrompt="1"/>
          </p:nvPr>
        </p:nvSpPr>
        <p:spPr>
          <a:xfrm>
            <a:off x="628075" y="2695562"/>
            <a:ext cx="12561453" cy="2031325"/>
          </a:xfrm>
        </p:spPr>
        <p:txBody>
          <a:bodyPr anchor="t" anchorCtr="0">
            <a:spAutoFit/>
          </a:bodyPr>
          <a:lstStyle>
            <a:lvl1pPr marL="0" indent="0">
              <a:lnSpc>
                <a:spcPct val="100000"/>
              </a:lnSpc>
              <a:spcBef>
                <a:spcPts val="0"/>
              </a:spcBef>
              <a:spcAft>
                <a:spcPts val="0"/>
              </a:spcAft>
              <a:buNone/>
              <a:defRPr sz="6000">
                <a:solidFill>
                  <a:schemeClr val="tx2"/>
                </a:solidFill>
                <a:latin typeface="+mj-lt"/>
              </a:defRPr>
            </a:lvl1pPr>
            <a:lvl2pPr marL="699614" indent="0">
              <a:buNone/>
              <a:defRPr sz="5495">
                <a:solidFill>
                  <a:schemeClr val="bg1"/>
                </a:solidFill>
                <a:latin typeface="+mj-lt"/>
              </a:defRPr>
            </a:lvl2pPr>
            <a:lvl3pPr marL="1399233" indent="0">
              <a:buNone/>
              <a:defRPr sz="5495">
                <a:solidFill>
                  <a:schemeClr val="bg1"/>
                </a:solidFill>
                <a:latin typeface="+mj-lt"/>
              </a:defRPr>
            </a:lvl3pPr>
            <a:lvl4pPr marL="2098847" indent="0">
              <a:buNone/>
              <a:defRPr sz="5495">
                <a:solidFill>
                  <a:schemeClr val="bg1"/>
                </a:solidFill>
                <a:latin typeface="+mj-lt"/>
              </a:defRPr>
            </a:lvl4pPr>
            <a:lvl5pPr marL="2798465" indent="0">
              <a:buNone/>
              <a:defRPr sz="5495">
                <a:solidFill>
                  <a:schemeClr val="bg1"/>
                </a:solidFill>
                <a:latin typeface="+mj-lt"/>
              </a:defRPr>
            </a:lvl5pPr>
          </a:lstStyle>
          <a:p>
            <a:pPr lvl="0"/>
            <a:r>
              <a:rPr lang="en-US" dirty="0"/>
              <a:t>Title of Presentation </a:t>
            </a:r>
            <a:br>
              <a:rPr lang="en-US" dirty="0"/>
            </a:br>
            <a:r>
              <a:rPr lang="en-US" dirty="0"/>
              <a:t>Goes Here</a:t>
            </a:r>
          </a:p>
        </p:txBody>
      </p:sp>
      <p:sp>
        <p:nvSpPr>
          <p:cNvPr id="12" name="Text Placeholder 10"/>
          <p:cNvSpPr>
            <a:spLocks noGrp="1"/>
          </p:cNvSpPr>
          <p:nvPr>
            <p:ph type="body" sz="quarter" idx="14" hasCustomPrompt="1"/>
          </p:nvPr>
        </p:nvSpPr>
        <p:spPr>
          <a:xfrm>
            <a:off x="628074" y="5369311"/>
            <a:ext cx="12561452" cy="480131"/>
          </a:xfrm>
        </p:spPr>
        <p:txBody>
          <a:bodyPr>
            <a:spAutoFit/>
          </a:bodyPr>
          <a:lstStyle>
            <a:lvl1pPr marL="0" indent="0">
              <a:buNone/>
              <a:defRPr sz="1600">
                <a:solidFill>
                  <a:schemeClr val="tx2"/>
                </a:solidFill>
              </a:defRPr>
            </a:lvl1pPr>
            <a:lvl2pPr marL="699614" indent="0">
              <a:buNone/>
              <a:defRPr/>
            </a:lvl2pPr>
            <a:lvl3pPr marL="1399233" indent="0">
              <a:buNone/>
              <a:defRPr/>
            </a:lvl3pPr>
            <a:lvl4pPr marL="2098847" indent="0">
              <a:buNone/>
              <a:defRPr/>
            </a:lvl4pPr>
            <a:lvl5pPr marL="2798465" indent="0">
              <a:buNone/>
              <a:defRPr/>
            </a:lvl5pPr>
          </a:lstStyle>
          <a:p>
            <a:pPr lvl="0"/>
            <a:r>
              <a:rPr lang="en-US" dirty="0" err="1"/>
              <a:t>Subheadline</a:t>
            </a:r>
            <a:r>
              <a:rPr lang="en-US" dirty="0"/>
              <a:t>, name or date goes here</a:t>
            </a:r>
          </a:p>
        </p:txBody>
      </p:sp>
      <p:cxnSp>
        <p:nvCxnSpPr>
          <p:cNvPr id="15" name="Straight Connector 14"/>
          <p:cNvCxnSpPr/>
          <p:nvPr userDrawn="1"/>
        </p:nvCxnSpPr>
        <p:spPr>
          <a:xfrm>
            <a:off x="729343" y="5122227"/>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27882" y="6733969"/>
            <a:ext cx="3520440" cy="787423"/>
          </a:xfrm>
          <a:prstGeom prst="rect">
            <a:avLst/>
          </a:prstGeom>
        </p:spPr>
      </p:pic>
    </p:spTree>
    <p:extLst>
      <p:ext uri="{BB962C8B-B14F-4D97-AF65-F5344CB8AC3E}">
        <p14:creationId xmlns:p14="http://schemas.microsoft.com/office/powerpoint/2010/main" val="9356558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hite UnitID">
    <p:spTree>
      <p:nvGrpSpPr>
        <p:cNvPr id="1" name=""/>
        <p:cNvGrpSpPr/>
        <p:nvPr/>
      </p:nvGrpSpPr>
      <p:grpSpPr>
        <a:xfrm>
          <a:off x="0" y="0"/>
          <a:ext cx="0" cy="0"/>
          <a:chOff x="0" y="0"/>
          <a:chExt cx="0" cy="0"/>
        </a:xfrm>
      </p:grpSpPr>
      <p:sp>
        <p:nvSpPr>
          <p:cNvPr id="2" name="TextBox 1"/>
          <p:cNvSpPr txBox="1"/>
          <p:nvPr userDrawn="1"/>
        </p:nvSpPr>
        <p:spPr>
          <a:xfrm>
            <a:off x="-1349192" y="1236134"/>
            <a:ext cx="184731" cy="515077"/>
          </a:xfrm>
          <a:prstGeom prst="rect">
            <a:avLst/>
          </a:prstGeom>
          <a:noFill/>
        </p:spPr>
        <p:txBody>
          <a:bodyPr wrap="none" rtlCol="0">
            <a:spAutoFit/>
          </a:bodyPr>
          <a:lstStyle/>
          <a:p>
            <a:endParaRPr lang="en-US" sz="2747" dirty="0"/>
          </a:p>
        </p:txBody>
      </p:sp>
      <p:sp>
        <p:nvSpPr>
          <p:cNvPr id="3" name="TextBox 2"/>
          <p:cNvSpPr txBox="1"/>
          <p:nvPr userDrawn="1"/>
        </p:nvSpPr>
        <p:spPr>
          <a:xfrm>
            <a:off x="-2093575" y="-474133"/>
            <a:ext cx="184731" cy="515077"/>
          </a:xfrm>
          <a:prstGeom prst="rect">
            <a:avLst/>
          </a:prstGeom>
          <a:noFill/>
        </p:spPr>
        <p:txBody>
          <a:bodyPr wrap="none" rtlCol="0">
            <a:spAutoFit/>
          </a:bodyPr>
          <a:lstStyle/>
          <a:p>
            <a:endParaRPr lang="en-US" sz="2747" dirty="0"/>
          </a:p>
        </p:txBody>
      </p:sp>
      <p:sp>
        <p:nvSpPr>
          <p:cNvPr id="5" name="TextBox 4"/>
          <p:cNvSpPr txBox="1"/>
          <p:nvPr userDrawn="1"/>
        </p:nvSpPr>
        <p:spPr>
          <a:xfrm>
            <a:off x="-2186621" y="-795867"/>
            <a:ext cx="184731" cy="515077"/>
          </a:xfrm>
          <a:prstGeom prst="rect">
            <a:avLst/>
          </a:prstGeom>
          <a:noFill/>
        </p:spPr>
        <p:txBody>
          <a:bodyPr wrap="none" rtlCol="0">
            <a:spAutoFit/>
          </a:bodyPr>
          <a:lstStyle/>
          <a:p>
            <a:endParaRPr lang="en-US" sz="2747" dirty="0"/>
          </a:p>
        </p:txBody>
      </p:sp>
      <p:sp>
        <p:nvSpPr>
          <p:cNvPr id="10" name="Text Placeholder 8"/>
          <p:cNvSpPr>
            <a:spLocks noGrp="1"/>
          </p:cNvSpPr>
          <p:nvPr>
            <p:ph type="body" sz="quarter" idx="13" hasCustomPrompt="1"/>
          </p:nvPr>
        </p:nvSpPr>
        <p:spPr>
          <a:xfrm>
            <a:off x="628075" y="2695562"/>
            <a:ext cx="12561453" cy="2031325"/>
          </a:xfrm>
        </p:spPr>
        <p:txBody>
          <a:bodyPr anchor="t" anchorCtr="0">
            <a:spAutoFit/>
          </a:bodyPr>
          <a:lstStyle>
            <a:lvl1pPr marL="0" indent="0">
              <a:lnSpc>
                <a:spcPct val="100000"/>
              </a:lnSpc>
              <a:spcBef>
                <a:spcPts val="0"/>
              </a:spcBef>
              <a:spcAft>
                <a:spcPts val="0"/>
              </a:spcAft>
              <a:buNone/>
              <a:defRPr sz="6000">
                <a:solidFill>
                  <a:schemeClr val="tx2"/>
                </a:solidFill>
                <a:latin typeface="+mj-lt"/>
              </a:defRPr>
            </a:lvl1pPr>
            <a:lvl2pPr marL="699614" indent="0">
              <a:buNone/>
              <a:defRPr sz="5495">
                <a:solidFill>
                  <a:schemeClr val="bg1"/>
                </a:solidFill>
                <a:latin typeface="+mj-lt"/>
              </a:defRPr>
            </a:lvl2pPr>
            <a:lvl3pPr marL="1399233" indent="0">
              <a:buNone/>
              <a:defRPr sz="5495">
                <a:solidFill>
                  <a:schemeClr val="bg1"/>
                </a:solidFill>
                <a:latin typeface="+mj-lt"/>
              </a:defRPr>
            </a:lvl3pPr>
            <a:lvl4pPr marL="2098847" indent="0">
              <a:buNone/>
              <a:defRPr sz="5495">
                <a:solidFill>
                  <a:schemeClr val="bg1"/>
                </a:solidFill>
                <a:latin typeface="+mj-lt"/>
              </a:defRPr>
            </a:lvl4pPr>
            <a:lvl5pPr marL="2798465" indent="0">
              <a:buNone/>
              <a:defRPr sz="5495">
                <a:solidFill>
                  <a:schemeClr val="bg1"/>
                </a:solidFill>
                <a:latin typeface="+mj-lt"/>
              </a:defRPr>
            </a:lvl5pPr>
          </a:lstStyle>
          <a:p>
            <a:pPr lvl="0"/>
            <a:r>
              <a:rPr lang="en-US" dirty="0"/>
              <a:t>Title of Presentation </a:t>
            </a:r>
            <a:br>
              <a:rPr lang="en-US" dirty="0"/>
            </a:br>
            <a:r>
              <a:rPr lang="en-US" dirty="0"/>
              <a:t>Goes Here</a:t>
            </a:r>
          </a:p>
        </p:txBody>
      </p:sp>
      <p:sp>
        <p:nvSpPr>
          <p:cNvPr id="12" name="Text Placeholder 10"/>
          <p:cNvSpPr>
            <a:spLocks noGrp="1"/>
          </p:cNvSpPr>
          <p:nvPr>
            <p:ph type="body" sz="quarter" idx="14" hasCustomPrompt="1"/>
          </p:nvPr>
        </p:nvSpPr>
        <p:spPr>
          <a:xfrm>
            <a:off x="628074" y="5369311"/>
            <a:ext cx="12561452" cy="480131"/>
          </a:xfrm>
        </p:spPr>
        <p:txBody>
          <a:bodyPr>
            <a:spAutoFit/>
          </a:bodyPr>
          <a:lstStyle>
            <a:lvl1pPr marL="0" indent="0">
              <a:buNone/>
              <a:defRPr sz="1600">
                <a:solidFill>
                  <a:schemeClr val="tx2"/>
                </a:solidFill>
              </a:defRPr>
            </a:lvl1pPr>
            <a:lvl2pPr marL="699614" indent="0">
              <a:buNone/>
              <a:defRPr/>
            </a:lvl2pPr>
            <a:lvl3pPr marL="1399233" indent="0">
              <a:buNone/>
              <a:defRPr/>
            </a:lvl3pPr>
            <a:lvl4pPr marL="2098847" indent="0">
              <a:buNone/>
              <a:defRPr/>
            </a:lvl4pPr>
            <a:lvl5pPr marL="2798465" indent="0">
              <a:buNone/>
              <a:defRPr/>
            </a:lvl5pPr>
          </a:lstStyle>
          <a:p>
            <a:pPr lvl="0"/>
            <a:r>
              <a:rPr lang="en-US" dirty="0" err="1"/>
              <a:t>Subheadline</a:t>
            </a:r>
            <a:r>
              <a:rPr lang="en-US" dirty="0"/>
              <a:t>, name or date goes here</a:t>
            </a:r>
          </a:p>
        </p:txBody>
      </p:sp>
      <p:cxnSp>
        <p:nvCxnSpPr>
          <p:cNvPr id="15" name="Straight Connector 14"/>
          <p:cNvCxnSpPr/>
          <p:nvPr userDrawn="1"/>
        </p:nvCxnSpPr>
        <p:spPr>
          <a:xfrm>
            <a:off x="729343" y="5122227"/>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Picture Placeholder 4"/>
          <p:cNvSpPr>
            <a:spLocks noGrp="1"/>
          </p:cNvSpPr>
          <p:nvPr>
            <p:ph type="pic" sz="quarter" idx="15" hasCustomPrompt="1"/>
          </p:nvPr>
        </p:nvSpPr>
        <p:spPr>
          <a:xfrm>
            <a:off x="9986681" y="6869532"/>
            <a:ext cx="3202843" cy="512064"/>
          </a:xfrm>
        </p:spPr>
        <p:txBody>
          <a:bodyPr anchor="ctr" anchorCtr="0">
            <a:noAutofit/>
          </a:bodyPr>
          <a:lstStyle>
            <a:lvl1pPr marL="0" indent="0" algn="ctr">
              <a:buNone/>
              <a:defRPr sz="1600" baseline="0">
                <a:solidFill>
                  <a:schemeClr val="tx1">
                    <a:lumMod val="60000"/>
                    <a:lumOff val="40000"/>
                  </a:schemeClr>
                </a:solidFill>
              </a:defRPr>
            </a:lvl1pPr>
          </a:lstStyle>
          <a:p>
            <a:r>
              <a:rPr lang="en-US" dirty="0"/>
              <a:t>Insert Unit Identifier here (.</a:t>
            </a:r>
            <a:r>
              <a:rPr lang="en-US" dirty="0" err="1"/>
              <a:t>png</a:t>
            </a:r>
            <a:r>
              <a:rPr lang="en-US" dirty="0"/>
              <a:t>)</a:t>
            </a:r>
          </a:p>
        </p:txBody>
      </p:sp>
    </p:spTree>
    <p:extLst>
      <p:ext uri="{BB962C8B-B14F-4D97-AF65-F5344CB8AC3E}">
        <p14:creationId xmlns:p14="http://schemas.microsoft.com/office/powerpoint/2010/main" val="8073055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0" name="Title Placeholder 1"/>
          <p:cNvSpPr>
            <a:spLocks noGrp="1"/>
          </p:cNvSpPr>
          <p:nvPr>
            <p:ph type="title" hasCustomPrompt="1"/>
          </p:nvPr>
        </p:nvSpPr>
        <p:spPr>
          <a:xfrm>
            <a:off x="628075" y="905259"/>
            <a:ext cx="12561453" cy="1015663"/>
          </a:xfrm>
          <a:prstGeom prst="rect">
            <a:avLst/>
          </a:prstGeom>
        </p:spPr>
        <p:txBody>
          <a:bodyPr vert="horz" lIns="91440" tIns="91440" rIns="91440" bIns="91440" rtlCol="0" anchor="b" anchorCtr="0">
            <a:spAutoFit/>
          </a:bodyPr>
          <a:lstStyle/>
          <a:p>
            <a:r>
              <a:rPr lang="en-US" dirty="0"/>
              <a:t>Headline Copy Goes Here</a:t>
            </a:r>
          </a:p>
        </p:txBody>
      </p:sp>
      <p:sp>
        <p:nvSpPr>
          <p:cNvPr id="25" name="Text Placeholder 24"/>
          <p:cNvSpPr>
            <a:spLocks noGrp="1"/>
          </p:cNvSpPr>
          <p:nvPr>
            <p:ph type="body" sz="quarter" idx="10"/>
          </p:nvPr>
        </p:nvSpPr>
        <p:spPr>
          <a:xfrm>
            <a:off x="628075" y="2487883"/>
            <a:ext cx="12561453" cy="2015552"/>
          </a:xfrm>
        </p:spPr>
        <p:txBody>
          <a:bodyPr>
            <a:sp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 name="Group 3"/>
          <p:cNvGrpSpPr/>
          <p:nvPr userDrawn="1"/>
        </p:nvGrpSpPr>
        <p:grpSpPr>
          <a:xfrm>
            <a:off x="0" y="7372350"/>
            <a:ext cx="13817600" cy="400052"/>
            <a:chOff x="0" y="7372350"/>
            <a:chExt cx="13817600" cy="400052"/>
          </a:xfrm>
        </p:grpSpPr>
        <p:sp>
          <p:nvSpPr>
            <p:cNvPr id="2" name="Rectangle 1"/>
            <p:cNvSpPr/>
            <p:nvPr userDrawn="1"/>
          </p:nvSpPr>
          <p:spPr>
            <a:xfrm>
              <a:off x="0" y="7372350"/>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1"/>
              <a:ext cx="1788557" cy="400050"/>
            </a:xfrm>
            <a:prstGeom prst="rect">
              <a:avLst/>
            </a:prstGeom>
          </p:spPr>
        </p:pic>
        <p:sp>
          <p:nvSpPr>
            <p:cNvPr id="7" name="Rectangle 6"/>
            <p:cNvSpPr/>
            <p:nvPr userDrawn="1"/>
          </p:nvSpPr>
          <p:spPr>
            <a:xfrm>
              <a:off x="0" y="7372351"/>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2"/>
              <a:ext cx="1788557" cy="400050"/>
            </a:xfrm>
            <a:prstGeom prst="rect">
              <a:avLst/>
            </a:prstGeom>
          </p:spPr>
        </p:pic>
      </p:grpSp>
    </p:spTree>
    <p:extLst>
      <p:ext uri="{BB962C8B-B14F-4D97-AF65-F5344CB8AC3E}">
        <p14:creationId xmlns:p14="http://schemas.microsoft.com/office/powerpoint/2010/main" val="5924105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0" name="Title Placeholder 1"/>
          <p:cNvSpPr>
            <a:spLocks noGrp="1"/>
          </p:cNvSpPr>
          <p:nvPr>
            <p:ph type="title"/>
          </p:nvPr>
        </p:nvSpPr>
        <p:spPr>
          <a:xfrm>
            <a:off x="628075" y="905259"/>
            <a:ext cx="12561453" cy="1015663"/>
          </a:xfrm>
          <a:prstGeom prst="rect">
            <a:avLst/>
          </a:prstGeom>
        </p:spPr>
        <p:txBody>
          <a:bodyPr vert="horz" lIns="91440" tIns="91440" rIns="91440" bIns="91440" rtlCol="0" anchor="b" anchorCtr="0">
            <a:spAutoFit/>
          </a:bodyPr>
          <a:lstStyle/>
          <a:p>
            <a:r>
              <a:rPr lang="en-US" dirty="0"/>
              <a:t>Headline Copy Goes Here</a:t>
            </a:r>
          </a:p>
        </p:txBody>
      </p:sp>
      <p:grpSp>
        <p:nvGrpSpPr>
          <p:cNvPr id="6" name="Group 5"/>
          <p:cNvGrpSpPr/>
          <p:nvPr userDrawn="1"/>
        </p:nvGrpSpPr>
        <p:grpSpPr>
          <a:xfrm>
            <a:off x="0" y="7372350"/>
            <a:ext cx="13817600" cy="400052"/>
            <a:chOff x="0" y="7372350"/>
            <a:chExt cx="13817600" cy="400052"/>
          </a:xfrm>
        </p:grpSpPr>
        <p:sp>
          <p:nvSpPr>
            <p:cNvPr id="7" name="Rectangle 6"/>
            <p:cNvSpPr/>
            <p:nvPr userDrawn="1"/>
          </p:nvSpPr>
          <p:spPr>
            <a:xfrm>
              <a:off x="0" y="7372350"/>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1"/>
              <a:ext cx="1788557" cy="400050"/>
            </a:xfrm>
            <a:prstGeom prst="rect">
              <a:avLst/>
            </a:prstGeom>
          </p:spPr>
        </p:pic>
        <p:sp>
          <p:nvSpPr>
            <p:cNvPr id="9" name="Rectangle 8"/>
            <p:cNvSpPr/>
            <p:nvPr userDrawn="1"/>
          </p:nvSpPr>
          <p:spPr>
            <a:xfrm>
              <a:off x="0" y="7372351"/>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2"/>
              <a:ext cx="1788557" cy="400050"/>
            </a:xfrm>
            <a:prstGeom prst="rect">
              <a:avLst/>
            </a:prstGeom>
          </p:spPr>
        </p:pic>
      </p:grpSp>
    </p:spTree>
    <p:extLst>
      <p:ext uri="{BB962C8B-B14F-4D97-AF65-F5344CB8AC3E}">
        <p14:creationId xmlns:p14="http://schemas.microsoft.com/office/powerpoint/2010/main" val="6859383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Green">
    <p:bg>
      <p:bgRef idx="1001">
        <a:schemeClr val="bg2"/>
      </p:bgRef>
    </p:bg>
    <p:spTree>
      <p:nvGrpSpPr>
        <p:cNvPr id="1" name=""/>
        <p:cNvGrpSpPr/>
        <p:nvPr/>
      </p:nvGrpSpPr>
      <p:grpSpPr>
        <a:xfrm>
          <a:off x="0" y="0"/>
          <a:ext cx="0" cy="0"/>
          <a:chOff x="0" y="0"/>
          <a:chExt cx="0" cy="0"/>
        </a:xfrm>
      </p:grpSpPr>
      <p:sp>
        <p:nvSpPr>
          <p:cNvPr id="20" name="Title Placeholder 1"/>
          <p:cNvSpPr>
            <a:spLocks noGrp="1"/>
          </p:cNvSpPr>
          <p:nvPr>
            <p:ph type="title" hasCustomPrompt="1"/>
          </p:nvPr>
        </p:nvSpPr>
        <p:spPr>
          <a:xfrm>
            <a:off x="3445328" y="2799373"/>
            <a:ext cx="9744199" cy="1015663"/>
          </a:xfrm>
          <a:prstGeom prst="rect">
            <a:avLst/>
          </a:prstGeom>
        </p:spPr>
        <p:txBody>
          <a:bodyPr vert="horz" wrap="square" lIns="91440" tIns="91440" rIns="91440" bIns="91440" rtlCol="0" anchor="b" anchorCtr="0">
            <a:spAutoFit/>
          </a:bodyPr>
          <a:lstStyle>
            <a:lvl1pPr>
              <a:defRPr>
                <a:solidFill>
                  <a:schemeClr val="tx1"/>
                </a:solidFill>
              </a:defRPr>
            </a:lvl1pPr>
          </a:lstStyle>
          <a:p>
            <a:r>
              <a:rPr lang="en-US" dirty="0"/>
              <a:t>Section Header Goes Here</a:t>
            </a:r>
          </a:p>
        </p:txBody>
      </p:sp>
      <p:sp>
        <p:nvSpPr>
          <p:cNvPr id="7" name="Text Placeholder 24"/>
          <p:cNvSpPr>
            <a:spLocks noGrp="1"/>
          </p:cNvSpPr>
          <p:nvPr>
            <p:ph type="body" sz="quarter" idx="10" hasCustomPrompt="1"/>
          </p:nvPr>
        </p:nvSpPr>
        <p:spPr>
          <a:xfrm>
            <a:off x="3445328" y="4381997"/>
            <a:ext cx="9744199" cy="517065"/>
          </a:xfrm>
        </p:spPr>
        <p:txBody>
          <a:bodyPr wrap="square">
            <a:spAutoFit/>
          </a:bodyPr>
          <a:lstStyle>
            <a:lvl1pPr marL="0" indent="0">
              <a:buNone/>
              <a:defRPr baseline="0">
                <a:solidFill>
                  <a:schemeClr val="tx1"/>
                </a:solidFill>
              </a:defRPr>
            </a:lvl1pPr>
          </a:lstStyle>
          <a:p>
            <a:pPr lvl="0"/>
            <a:r>
              <a:rPr lang="en-US" dirty="0"/>
              <a:t>Section subhead goes here</a:t>
            </a:r>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79831" t="28562" b="11534"/>
          <a:stretch/>
        </p:blipFill>
        <p:spPr>
          <a:xfrm>
            <a:off x="0" y="0"/>
            <a:ext cx="2572932" cy="7772400"/>
          </a:xfrm>
          <a:prstGeom prst="rect">
            <a:avLst/>
          </a:prstGeom>
        </p:spPr>
      </p:pic>
    </p:spTree>
    <p:extLst>
      <p:ext uri="{BB962C8B-B14F-4D97-AF65-F5344CB8AC3E}">
        <p14:creationId xmlns:p14="http://schemas.microsoft.com/office/powerpoint/2010/main" val="1571321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075" y="905259"/>
            <a:ext cx="12561453" cy="1015663"/>
          </a:xfrm>
          <a:prstGeom prst="rect">
            <a:avLst/>
          </a:prstGeom>
        </p:spPr>
        <p:txBody>
          <a:bodyPr vert="horz" lIns="91440" tIns="91440" rIns="91440" bIns="91440" rtlCol="0" anchor="b" anchorCtr="0">
            <a:spAutoFit/>
          </a:bodyPr>
          <a:lstStyle/>
          <a:p>
            <a:r>
              <a:rPr lang="en-US" dirty="0"/>
              <a:t>Headline Copy Goes Here</a:t>
            </a:r>
          </a:p>
        </p:txBody>
      </p:sp>
      <p:sp>
        <p:nvSpPr>
          <p:cNvPr id="3" name="Text Placeholder 2"/>
          <p:cNvSpPr>
            <a:spLocks noGrp="1"/>
          </p:cNvSpPr>
          <p:nvPr>
            <p:ph type="body" idx="1"/>
          </p:nvPr>
        </p:nvSpPr>
        <p:spPr>
          <a:xfrm>
            <a:off x="628074" y="2487883"/>
            <a:ext cx="12561453" cy="3093154"/>
          </a:xfrm>
          <a:prstGeom prst="rect">
            <a:avLst/>
          </a:prstGeom>
        </p:spPr>
        <p:txBody>
          <a:bodyPr vert="horz" lIns="91440" tIns="91440" rIns="91440"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0"/>
            <a:r>
              <a:rPr lang="en-US" dirty="0"/>
              <a:t>Click to edit Master text styles</a:t>
            </a:r>
          </a:p>
          <a:p>
            <a:pPr lvl="0"/>
            <a:r>
              <a:rPr lang="en-US" dirty="0"/>
              <a:t>Click to edit Master text styles</a:t>
            </a:r>
          </a:p>
          <a:p>
            <a:pPr lvl="0"/>
            <a:r>
              <a:rPr lang="en-US" dirty="0"/>
              <a:t>Click to edit Master text styles</a:t>
            </a:r>
          </a:p>
        </p:txBody>
      </p:sp>
    </p:spTree>
    <p:extLst>
      <p:ext uri="{BB962C8B-B14F-4D97-AF65-F5344CB8AC3E}">
        <p14:creationId xmlns:p14="http://schemas.microsoft.com/office/powerpoint/2010/main" val="3965733437"/>
      </p:ext>
    </p:extLst>
  </p:cSld>
  <p:clrMap bg1="lt1" tx1="dk1" bg2="lt2" tx2="dk2" accent1="accent1" accent2="accent2" accent3="accent3" accent4="accent4" accent5="accent5" accent6="accent6" hlink="hlink" folHlink="folHlink"/>
  <p:sldLayoutIdLst>
    <p:sldLayoutId id="2147483674" r:id="rId1"/>
    <p:sldLayoutId id="2147483678" r:id="rId2"/>
    <p:sldLayoutId id="2147483689" r:id="rId3"/>
    <p:sldLayoutId id="2147483690" r:id="rId4"/>
    <p:sldLayoutId id="2147483665" r:id="rId5"/>
    <p:sldLayoutId id="2147483679" r:id="rId6"/>
    <p:sldLayoutId id="2147483649" r:id="rId7"/>
    <p:sldLayoutId id="2147483666" r:id="rId8"/>
    <p:sldLayoutId id="2147483668" r:id="rId9"/>
    <p:sldLayoutId id="2147483683" r:id="rId10"/>
    <p:sldLayoutId id="2147483687" r:id="rId11"/>
    <p:sldLayoutId id="2147483688" r:id="rId12"/>
    <p:sldLayoutId id="2147483669" r:id="rId13"/>
    <p:sldLayoutId id="2147483650" r:id="rId14"/>
    <p:sldLayoutId id="2147483686" r:id="rId15"/>
    <p:sldLayoutId id="2147483661" r:id="rId16"/>
    <p:sldLayoutId id="2147483680" r:id="rId17"/>
    <p:sldLayoutId id="2147483670" r:id="rId18"/>
    <p:sldLayoutId id="2147483681" r:id="rId19"/>
    <p:sldLayoutId id="2147483691" r:id="rId20"/>
    <p:sldLayoutId id="2147483682" r:id="rId21"/>
    <p:sldLayoutId id="2147483677" r:id="rId22"/>
    <p:sldLayoutId id="2147483692" r:id="rId23"/>
    <p:sldLayoutId id="2147483672" r:id="rId24"/>
    <p:sldLayoutId id="2147483693" r:id="rId25"/>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xStyles>
    <p:titleStyle>
      <a:lvl1pPr algn="l" defTabSz="699614" rtl="0" eaLnBrk="1" latinLnBrk="0" hangingPunct="1">
        <a:spcBef>
          <a:spcPct val="0"/>
        </a:spcBef>
        <a:buNone/>
        <a:defRPr sz="5400" kern="1200">
          <a:solidFill>
            <a:schemeClr val="tx2"/>
          </a:solidFill>
          <a:latin typeface="+mj-lt"/>
          <a:ea typeface="Century Gothic" charset="0"/>
          <a:cs typeface="Century Gothic" charset="0"/>
        </a:defRPr>
      </a:lvl1pPr>
    </p:titleStyle>
    <p:bodyStyle>
      <a:lvl1pPr marL="524712" indent="-524712" algn="l" defTabSz="699614" rtl="0" eaLnBrk="1" latinLnBrk="0" hangingPunct="1">
        <a:lnSpc>
          <a:spcPct val="120000"/>
        </a:lnSpc>
        <a:spcBef>
          <a:spcPts val="600"/>
        </a:spcBef>
        <a:spcAft>
          <a:spcPts val="600"/>
        </a:spcAft>
        <a:buFont typeface="Arial"/>
        <a:buChar char="•"/>
        <a:defRPr sz="1800" b="0" kern="1200">
          <a:solidFill>
            <a:schemeClr val="tx1"/>
          </a:solidFill>
          <a:latin typeface="+mn-lt"/>
          <a:ea typeface="Franklin Gothic Book" charset="0"/>
          <a:cs typeface="Franklin Gothic Book" charset="0"/>
        </a:defRPr>
      </a:lvl1pPr>
      <a:lvl2pPr marL="1136875" indent="-437261" algn="l" defTabSz="699614" rtl="0" eaLnBrk="1" latinLnBrk="0" hangingPunct="1">
        <a:lnSpc>
          <a:spcPct val="120000"/>
        </a:lnSpc>
        <a:spcBef>
          <a:spcPts val="0"/>
        </a:spcBef>
        <a:spcAft>
          <a:spcPts val="600"/>
        </a:spcAft>
        <a:buFont typeface="Arial"/>
        <a:buChar char="–"/>
        <a:defRPr sz="1600" b="0" kern="1200">
          <a:solidFill>
            <a:schemeClr val="tx1"/>
          </a:solidFill>
          <a:latin typeface="+mn-lt"/>
          <a:ea typeface="Franklin Gothic Book" charset="0"/>
          <a:cs typeface="Franklin Gothic Book" charset="0"/>
        </a:defRPr>
      </a:lvl2pPr>
      <a:lvl3pPr marL="1749040" indent="-349807" algn="l" defTabSz="699614" rtl="0" eaLnBrk="1" latinLnBrk="0" hangingPunct="1">
        <a:lnSpc>
          <a:spcPct val="120000"/>
        </a:lnSpc>
        <a:spcBef>
          <a:spcPts val="0"/>
        </a:spcBef>
        <a:spcAft>
          <a:spcPts val="600"/>
        </a:spcAft>
        <a:buFont typeface="Arial"/>
        <a:buChar char="•"/>
        <a:defRPr sz="1600" b="0" kern="1200">
          <a:solidFill>
            <a:schemeClr val="tx1"/>
          </a:solidFill>
          <a:latin typeface="+mn-lt"/>
          <a:ea typeface="Franklin Gothic Book" charset="0"/>
          <a:cs typeface="Franklin Gothic Book" charset="0"/>
        </a:defRPr>
      </a:lvl3pPr>
      <a:lvl4pPr marL="2448655" indent="-349807" algn="l" defTabSz="699614" rtl="0" eaLnBrk="1" latinLnBrk="0" hangingPunct="1">
        <a:lnSpc>
          <a:spcPct val="120000"/>
        </a:lnSpc>
        <a:spcBef>
          <a:spcPts val="0"/>
        </a:spcBef>
        <a:spcAft>
          <a:spcPts val="600"/>
        </a:spcAft>
        <a:buFont typeface="Arial"/>
        <a:buChar char="–"/>
        <a:defRPr sz="1600" b="0" kern="1200">
          <a:solidFill>
            <a:schemeClr val="tx1"/>
          </a:solidFill>
          <a:latin typeface="+mn-lt"/>
          <a:ea typeface="Franklin Gothic Book" charset="0"/>
          <a:cs typeface="Franklin Gothic Book" charset="0"/>
        </a:defRPr>
      </a:lvl4pPr>
      <a:lvl5pPr marL="3148272" indent="-349807" algn="l" defTabSz="699614" rtl="0" eaLnBrk="1" latinLnBrk="0" hangingPunct="1">
        <a:spcBef>
          <a:spcPct val="20000"/>
        </a:spcBef>
        <a:buFont typeface="Arial"/>
        <a:buChar char="»"/>
        <a:defRPr sz="1648" b="0" kern="1200">
          <a:solidFill>
            <a:schemeClr val="accent6">
              <a:lumMod val="75000"/>
            </a:schemeClr>
          </a:solidFill>
          <a:latin typeface="Franklin Gothic Book" charset="0"/>
          <a:ea typeface="Franklin Gothic Book" charset="0"/>
          <a:cs typeface="Franklin Gothic Book" charset="0"/>
        </a:defRPr>
      </a:lvl5pPr>
      <a:lvl6pPr marL="3847888" indent="-349807" algn="l" defTabSz="699614" rtl="0" eaLnBrk="1" latinLnBrk="0" hangingPunct="1">
        <a:spcBef>
          <a:spcPct val="20000"/>
        </a:spcBef>
        <a:buFont typeface="Arial"/>
        <a:buChar char="•"/>
        <a:defRPr sz="3022" kern="1200">
          <a:solidFill>
            <a:schemeClr val="tx1"/>
          </a:solidFill>
          <a:latin typeface="+mn-lt"/>
          <a:ea typeface="+mn-ea"/>
          <a:cs typeface="+mn-cs"/>
        </a:defRPr>
      </a:lvl6pPr>
      <a:lvl7pPr marL="4547505" indent="-349807" algn="l" defTabSz="699614" rtl="0" eaLnBrk="1" latinLnBrk="0" hangingPunct="1">
        <a:spcBef>
          <a:spcPct val="20000"/>
        </a:spcBef>
        <a:buFont typeface="Arial"/>
        <a:buChar char="•"/>
        <a:defRPr sz="3022" kern="1200">
          <a:solidFill>
            <a:schemeClr val="tx1"/>
          </a:solidFill>
          <a:latin typeface="+mn-lt"/>
          <a:ea typeface="+mn-ea"/>
          <a:cs typeface="+mn-cs"/>
        </a:defRPr>
      </a:lvl7pPr>
      <a:lvl8pPr marL="5247119" indent="-349807" algn="l" defTabSz="699614" rtl="0" eaLnBrk="1" latinLnBrk="0" hangingPunct="1">
        <a:spcBef>
          <a:spcPct val="20000"/>
        </a:spcBef>
        <a:buFont typeface="Arial"/>
        <a:buChar char="•"/>
        <a:defRPr sz="3022" kern="1200">
          <a:solidFill>
            <a:schemeClr val="tx1"/>
          </a:solidFill>
          <a:latin typeface="+mn-lt"/>
          <a:ea typeface="+mn-ea"/>
          <a:cs typeface="+mn-cs"/>
        </a:defRPr>
      </a:lvl8pPr>
      <a:lvl9pPr marL="5946736" indent="-349807" algn="l" defTabSz="699614" rtl="0" eaLnBrk="1" latinLnBrk="0" hangingPunct="1">
        <a:spcBef>
          <a:spcPct val="20000"/>
        </a:spcBef>
        <a:buFont typeface="Arial"/>
        <a:buChar char="•"/>
        <a:defRPr sz="3022" kern="1200">
          <a:solidFill>
            <a:schemeClr val="tx1"/>
          </a:solidFill>
          <a:latin typeface="+mn-lt"/>
          <a:ea typeface="+mn-ea"/>
          <a:cs typeface="+mn-cs"/>
        </a:defRPr>
      </a:lvl9pPr>
    </p:bodyStyle>
    <p:otherStyle>
      <a:defPPr>
        <a:defRPr lang="en-US"/>
      </a:defPPr>
      <a:lvl1pPr marL="0" algn="l" defTabSz="699614" rtl="0" eaLnBrk="1" latinLnBrk="0" hangingPunct="1">
        <a:defRPr sz="2747" kern="1200">
          <a:solidFill>
            <a:schemeClr val="tx1"/>
          </a:solidFill>
          <a:latin typeface="+mn-lt"/>
          <a:ea typeface="+mn-ea"/>
          <a:cs typeface="+mn-cs"/>
        </a:defRPr>
      </a:lvl1pPr>
      <a:lvl2pPr marL="699614" algn="l" defTabSz="699614" rtl="0" eaLnBrk="1" latinLnBrk="0" hangingPunct="1">
        <a:defRPr sz="2747" kern="1200">
          <a:solidFill>
            <a:schemeClr val="tx1"/>
          </a:solidFill>
          <a:latin typeface="+mn-lt"/>
          <a:ea typeface="+mn-ea"/>
          <a:cs typeface="+mn-cs"/>
        </a:defRPr>
      </a:lvl2pPr>
      <a:lvl3pPr marL="1399232" algn="l" defTabSz="699614" rtl="0" eaLnBrk="1" latinLnBrk="0" hangingPunct="1">
        <a:defRPr sz="2747" kern="1200">
          <a:solidFill>
            <a:schemeClr val="tx1"/>
          </a:solidFill>
          <a:latin typeface="+mn-lt"/>
          <a:ea typeface="+mn-ea"/>
          <a:cs typeface="+mn-cs"/>
        </a:defRPr>
      </a:lvl3pPr>
      <a:lvl4pPr marL="2098847" algn="l" defTabSz="699614" rtl="0" eaLnBrk="1" latinLnBrk="0" hangingPunct="1">
        <a:defRPr sz="2747" kern="1200">
          <a:solidFill>
            <a:schemeClr val="tx1"/>
          </a:solidFill>
          <a:latin typeface="+mn-lt"/>
          <a:ea typeface="+mn-ea"/>
          <a:cs typeface="+mn-cs"/>
        </a:defRPr>
      </a:lvl4pPr>
      <a:lvl5pPr marL="2798465" algn="l" defTabSz="699614" rtl="0" eaLnBrk="1" latinLnBrk="0" hangingPunct="1">
        <a:defRPr sz="2747" kern="1200">
          <a:solidFill>
            <a:schemeClr val="tx1"/>
          </a:solidFill>
          <a:latin typeface="+mn-lt"/>
          <a:ea typeface="+mn-ea"/>
          <a:cs typeface="+mn-cs"/>
        </a:defRPr>
      </a:lvl5pPr>
      <a:lvl6pPr marL="3498080" algn="l" defTabSz="699614" rtl="0" eaLnBrk="1" latinLnBrk="0" hangingPunct="1">
        <a:defRPr sz="2747" kern="1200">
          <a:solidFill>
            <a:schemeClr val="tx1"/>
          </a:solidFill>
          <a:latin typeface="+mn-lt"/>
          <a:ea typeface="+mn-ea"/>
          <a:cs typeface="+mn-cs"/>
        </a:defRPr>
      </a:lvl6pPr>
      <a:lvl7pPr marL="4197695" algn="l" defTabSz="699614" rtl="0" eaLnBrk="1" latinLnBrk="0" hangingPunct="1">
        <a:defRPr sz="2747" kern="1200">
          <a:solidFill>
            <a:schemeClr val="tx1"/>
          </a:solidFill>
          <a:latin typeface="+mn-lt"/>
          <a:ea typeface="+mn-ea"/>
          <a:cs typeface="+mn-cs"/>
        </a:defRPr>
      </a:lvl7pPr>
      <a:lvl8pPr marL="4897312" algn="l" defTabSz="699614" rtl="0" eaLnBrk="1" latinLnBrk="0" hangingPunct="1">
        <a:defRPr sz="2747" kern="1200">
          <a:solidFill>
            <a:schemeClr val="tx1"/>
          </a:solidFill>
          <a:latin typeface="+mn-lt"/>
          <a:ea typeface="+mn-ea"/>
          <a:cs typeface="+mn-cs"/>
        </a:defRPr>
      </a:lvl8pPr>
      <a:lvl9pPr marL="5596926" algn="l" defTabSz="699614" rtl="0" eaLnBrk="1" latinLnBrk="0" hangingPunct="1">
        <a:defRPr sz="274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3" Type="http://schemas.openxmlformats.org/officeDocument/2006/relationships/image" Target="../media/image30.png"/><Relationship Id="rId18" Type="http://schemas.openxmlformats.org/officeDocument/2006/relationships/image" Target="../media/image35.png"/><Relationship Id="rId26" Type="http://schemas.openxmlformats.org/officeDocument/2006/relationships/image" Target="../media/image43.png"/><Relationship Id="rId39" Type="http://schemas.openxmlformats.org/officeDocument/2006/relationships/image" Target="../media/image56.png"/><Relationship Id="rId21" Type="http://schemas.openxmlformats.org/officeDocument/2006/relationships/image" Target="../media/image38.png"/><Relationship Id="rId34" Type="http://schemas.openxmlformats.org/officeDocument/2006/relationships/image" Target="../media/image51.png"/><Relationship Id="rId42" Type="http://schemas.openxmlformats.org/officeDocument/2006/relationships/image" Target="../media/image59.png"/><Relationship Id="rId47" Type="http://schemas.openxmlformats.org/officeDocument/2006/relationships/image" Target="../media/image64.png"/><Relationship Id="rId50" Type="http://schemas.openxmlformats.org/officeDocument/2006/relationships/image" Target="../media/image67.png"/><Relationship Id="rId55" Type="http://schemas.openxmlformats.org/officeDocument/2006/relationships/image" Target="../media/image72.png"/><Relationship Id="rId63" Type="http://schemas.openxmlformats.org/officeDocument/2006/relationships/image" Target="../media/image80.png"/><Relationship Id="rId68" Type="http://schemas.openxmlformats.org/officeDocument/2006/relationships/image" Target="../media/image85.png"/><Relationship Id="rId76" Type="http://schemas.openxmlformats.org/officeDocument/2006/relationships/image" Target="../media/image93.png"/><Relationship Id="rId7" Type="http://schemas.openxmlformats.org/officeDocument/2006/relationships/image" Target="../media/image24.png"/><Relationship Id="rId71" Type="http://schemas.openxmlformats.org/officeDocument/2006/relationships/image" Target="../media/image88.png"/><Relationship Id="rId2" Type="http://schemas.openxmlformats.org/officeDocument/2006/relationships/image" Target="../media/image19.png"/><Relationship Id="rId16" Type="http://schemas.openxmlformats.org/officeDocument/2006/relationships/image" Target="../media/image33.png"/><Relationship Id="rId29" Type="http://schemas.openxmlformats.org/officeDocument/2006/relationships/image" Target="../media/image46.png"/><Relationship Id="rId11" Type="http://schemas.openxmlformats.org/officeDocument/2006/relationships/image" Target="../media/image28.png"/><Relationship Id="rId24" Type="http://schemas.openxmlformats.org/officeDocument/2006/relationships/image" Target="../media/image41.png"/><Relationship Id="rId32" Type="http://schemas.openxmlformats.org/officeDocument/2006/relationships/image" Target="../media/image49.png"/><Relationship Id="rId37" Type="http://schemas.openxmlformats.org/officeDocument/2006/relationships/image" Target="../media/image54.png"/><Relationship Id="rId40" Type="http://schemas.openxmlformats.org/officeDocument/2006/relationships/image" Target="../media/image57.png"/><Relationship Id="rId45" Type="http://schemas.openxmlformats.org/officeDocument/2006/relationships/image" Target="../media/image62.png"/><Relationship Id="rId53" Type="http://schemas.openxmlformats.org/officeDocument/2006/relationships/image" Target="../media/image70.png"/><Relationship Id="rId58" Type="http://schemas.openxmlformats.org/officeDocument/2006/relationships/image" Target="../media/image75.png"/><Relationship Id="rId66" Type="http://schemas.openxmlformats.org/officeDocument/2006/relationships/image" Target="../media/image83.png"/><Relationship Id="rId74" Type="http://schemas.openxmlformats.org/officeDocument/2006/relationships/image" Target="../media/image91.png"/><Relationship Id="rId5" Type="http://schemas.openxmlformats.org/officeDocument/2006/relationships/image" Target="../media/image22.png"/><Relationship Id="rId15" Type="http://schemas.openxmlformats.org/officeDocument/2006/relationships/image" Target="../media/image32.png"/><Relationship Id="rId23" Type="http://schemas.openxmlformats.org/officeDocument/2006/relationships/image" Target="../media/image40.png"/><Relationship Id="rId28" Type="http://schemas.openxmlformats.org/officeDocument/2006/relationships/image" Target="../media/image45.png"/><Relationship Id="rId36" Type="http://schemas.openxmlformats.org/officeDocument/2006/relationships/image" Target="../media/image53.png"/><Relationship Id="rId49" Type="http://schemas.openxmlformats.org/officeDocument/2006/relationships/image" Target="../media/image66.png"/><Relationship Id="rId57" Type="http://schemas.openxmlformats.org/officeDocument/2006/relationships/image" Target="../media/image74.png"/><Relationship Id="rId61" Type="http://schemas.openxmlformats.org/officeDocument/2006/relationships/image" Target="../media/image78.png"/><Relationship Id="rId10" Type="http://schemas.openxmlformats.org/officeDocument/2006/relationships/image" Target="../media/image27.png"/><Relationship Id="rId19" Type="http://schemas.openxmlformats.org/officeDocument/2006/relationships/image" Target="../media/image36.png"/><Relationship Id="rId31" Type="http://schemas.openxmlformats.org/officeDocument/2006/relationships/image" Target="../media/image48.png"/><Relationship Id="rId44" Type="http://schemas.openxmlformats.org/officeDocument/2006/relationships/image" Target="../media/image61.png"/><Relationship Id="rId52" Type="http://schemas.openxmlformats.org/officeDocument/2006/relationships/image" Target="../media/image69.png"/><Relationship Id="rId60" Type="http://schemas.openxmlformats.org/officeDocument/2006/relationships/image" Target="../media/image77.png"/><Relationship Id="rId65" Type="http://schemas.openxmlformats.org/officeDocument/2006/relationships/image" Target="../media/image82.png"/><Relationship Id="rId73" Type="http://schemas.openxmlformats.org/officeDocument/2006/relationships/image" Target="../media/image90.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png"/><Relationship Id="rId27" Type="http://schemas.openxmlformats.org/officeDocument/2006/relationships/image" Target="../media/image44.png"/><Relationship Id="rId30" Type="http://schemas.openxmlformats.org/officeDocument/2006/relationships/image" Target="../media/image47.png"/><Relationship Id="rId35" Type="http://schemas.openxmlformats.org/officeDocument/2006/relationships/image" Target="../media/image52.png"/><Relationship Id="rId43" Type="http://schemas.openxmlformats.org/officeDocument/2006/relationships/image" Target="../media/image60.png"/><Relationship Id="rId48" Type="http://schemas.openxmlformats.org/officeDocument/2006/relationships/image" Target="../media/image65.png"/><Relationship Id="rId56" Type="http://schemas.openxmlformats.org/officeDocument/2006/relationships/image" Target="../media/image73.png"/><Relationship Id="rId64" Type="http://schemas.openxmlformats.org/officeDocument/2006/relationships/image" Target="../media/image81.png"/><Relationship Id="rId69" Type="http://schemas.openxmlformats.org/officeDocument/2006/relationships/image" Target="../media/image86.png"/><Relationship Id="rId8" Type="http://schemas.openxmlformats.org/officeDocument/2006/relationships/image" Target="../media/image25.png"/><Relationship Id="rId51" Type="http://schemas.openxmlformats.org/officeDocument/2006/relationships/image" Target="../media/image68.png"/><Relationship Id="rId72" Type="http://schemas.openxmlformats.org/officeDocument/2006/relationships/image" Target="../media/image89.png"/><Relationship Id="rId3" Type="http://schemas.openxmlformats.org/officeDocument/2006/relationships/image" Target="../media/image20.png"/><Relationship Id="rId12" Type="http://schemas.openxmlformats.org/officeDocument/2006/relationships/image" Target="../media/image29.png"/><Relationship Id="rId17" Type="http://schemas.openxmlformats.org/officeDocument/2006/relationships/image" Target="../media/image34.png"/><Relationship Id="rId25" Type="http://schemas.openxmlformats.org/officeDocument/2006/relationships/image" Target="../media/image42.png"/><Relationship Id="rId33" Type="http://schemas.openxmlformats.org/officeDocument/2006/relationships/image" Target="../media/image50.png"/><Relationship Id="rId38" Type="http://schemas.openxmlformats.org/officeDocument/2006/relationships/image" Target="../media/image55.png"/><Relationship Id="rId46" Type="http://schemas.openxmlformats.org/officeDocument/2006/relationships/image" Target="../media/image63.png"/><Relationship Id="rId59" Type="http://schemas.openxmlformats.org/officeDocument/2006/relationships/image" Target="../media/image76.png"/><Relationship Id="rId67" Type="http://schemas.openxmlformats.org/officeDocument/2006/relationships/image" Target="../media/image84.png"/><Relationship Id="rId20" Type="http://schemas.openxmlformats.org/officeDocument/2006/relationships/image" Target="../media/image37.png"/><Relationship Id="rId41" Type="http://schemas.openxmlformats.org/officeDocument/2006/relationships/image" Target="../media/image58.png"/><Relationship Id="rId54" Type="http://schemas.openxmlformats.org/officeDocument/2006/relationships/image" Target="../media/image71.png"/><Relationship Id="rId62" Type="http://schemas.openxmlformats.org/officeDocument/2006/relationships/image" Target="../media/image79.png"/><Relationship Id="rId70" Type="http://schemas.openxmlformats.org/officeDocument/2006/relationships/image" Target="../media/image87.png"/><Relationship Id="rId75" Type="http://schemas.openxmlformats.org/officeDocument/2006/relationships/image" Target="../media/image92.png"/><Relationship Id="rId1" Type="http://schemas.openxmlformats.org/officeDocument/2006/relationships/slideLayout" Target="../slideLayouts/slideLayout19.xml"/><Relationship Id="rId6" Type="http://schemas.openxmlformats.org/officeDocument/2006/relationships/image" Target="../media/image23.png"/></Relationships>
</file>

<file path=ppt/slides/_rels/slide37.xml.rels><?xml version="1.0" encoding="UTF-8" standalone="yes"?>
<Relationships xmlns="http://schemas.openxmlformats.org/package/2006/relationships"><Relationship Id="rId13" Type="http://schemas.openxmlformats.org/officeDocument/2006/relationships/image" Target="../media/image30.png"/><Relationship Id="rId18" Type="http://schemas.openxmlformats.org/officeDocument/2006/relationships/image" Target="../media/image35.png"/><Relationship Id="rId26" Type="http://schemas.openxmlformats.org/officeDocument/2006/relationships/image" Target="../media/image43.png"/><Relationship Id="rId39" Type="http://schemas.openxmlformats.org/officeDocument/2006/relationships/image" Target="../media/image56.png"/><Relationship Id="rId21" Type="http://schemas.openxmlformats.org/officeDocument/2006/relationships/image" Target="../media/image38.png"/><Relationship Id="rId34" Type="http://schemas.openxmlformats.org/officeDocument/2006/relationships/image" Target="../media/image51.png"/><Relationship Id="rId42" Type="http://schemas.openxmlformats.org/officeDocument/2006/relationships/image" Target="../media/image59.png"/><Relationship Id="rId47" Type="http://schemas.openxmlformats.org/officeDocument/2006/relationships/image" Target="../media/image64.png"/><Relationship Id="rId50" Type="http://schemas.openxmlformats.org/officeDocument/2006/relationships/image" Target="../media/image67.png"/><Relationship Id="rId55" Type="http://schemas.openxmlformats.org/officeDocument/2006/relationships/image" Target="../media/image72.png"/><Relationship Id="rId63" Type="http://schemas.openxmlformats.org/officeDocument/2006/relationships/image" Target="../media/image80.png"/><Relationship Id="rId68" Type="http://schemas.openxmlformats.org/officeDocument/2006/relationships/image" Target="../media/image85.png"/><Relationship Id="rId76" Type="http://schemas.openxmlformats.org/officeDocument/2006/relationships/image" Target="../media/image93.png"/><Relationship Id="rId7" Type="http://schemas.openxmlformats.org/officeDocument/2006/relationships/image" Target="../media/image24.png"/><Relationship Id="rId71" Type="http://schemas.openxmlformats.org/officeDocument/2006/relationships/image" Target="../media/image88.png"/><Relationship Id="rId2" Type="http://schemas.openxmlformats.org/officeDocument/2006/relationships/image" Target="../media/image19.png"/><Relationship Id="rId16" Type="http://schemas.openxmlformats.org/officeDocument/2006/relationships/image" Target="../media/image33.png"/><Relationship Id="rId29" Type="http://schemas.openxmlformats.org/officeDocument/2006/relationships/image" Target="../media/image46.png"/><Relationship Id="rId11" Type="http://schemas.openxmlformats.org/officeDocument/2006/relationships/image" Target="../media/image28.png"/><Relationship Id="rId24" Type="http://schemas.openxmlformats.org/officeDocument/2006/relationships/image" Target="../media/image41.png"/><Relationship Id="rId32" Type="http://schemas.openxmlformats.org/officeDocument/2006/relationships/image" Target="../media/image49.png"/><Relationship Id="rId37" Type="http://schemas.openxmlformats.org/officeDocument/2006/relationships/image" Target="../media/image54.png"/><Relationship Id="rId40" Type="http://schemas.openxmlformats.org/officeDocument/2006/relationships/image" Target="../media/image57.png"/><Relationship Id="rId45" Type="http://schemas.openxmlformats.org/officeDocument/2006/relationships/image" Target="../media/image62.png"/><Relationship Id="rId53" Type="http://schemas.openxmlformats.org/officeDocument/2006/relationships/image" Target="../media/image70.png"/><Relationship Id="rId58" Type="http://schemas.openxmlformats.org/officeDocument/2006/relationships/image" Target="../media/image75.png"/><Relationship Id="rId66" Type="http://schemas.openxmlformats.org/officeDocument/2006/relationships/image" Target="../media/image83.png"/><Relationship Id="rId74" Type="http://schemas.openxmlformats.org/officeDocument/2006/relationships/image" Target="../media/image91.png"/><Relationship Id="rId5" Type="http://schemas.openxmlformats.org/officeDocument/2006/relationships/image" Target="../media/image22.png"/><Relationship Id="rId15" Type="http://schemas.openxmlformats.org/officeDocument/2006/relationships/image" Target="../media/image32.png"/><Relationship Id="rId23" Type="http://schemas.openxmlformats.org/officeDocument/2006/relationships/image" Target="../media/image40.png"/><Relationship Id="rId28" Type="http://schemas.openxmlformats.org/officeDocument/2006/relationships/image" Target="../media/image45.png"/><Relationship Id="rId36" Type="http://schemas.openxmlformats.org/officeDocument/2006/relationships/image" Target="../media/image53.png"/><Relationship Id="rId49" Type="http://schemas.openxmlformats.org/officeDocument/2006/relationships/image" Target="../media/image66.png"/><Relationship Id="rId57" Type="http://schemas.openxmlformats.org/officeDocument/2006/relationships/image" Target="../media/image74.png"/><Relationship Id="rId61" Type="http://schemas.openxmlformats.org/officeDocument/2006/relationships/image" Target="../media/image78.png"/><Relationship Id="rId10" Type="http://schemas.openxmlformats.org/officeDocument/2006/relationships/image" Target="../media/image27.png"/><Relationship Id="rId19" Type="http://schemas.openxmlformats.org/officeDocument/2006/relationships/image" Target="../media/image36.png"/><Relationship Id="rId31" Type="http://schemas.openxmlformats.org/officeDocument/2006/relationships/image" Target="../media/image48.png"/><Relationship Id="rId44" Type="http://schemas.openxmlformats.org/officeDocument/2006/relationships/image" Target="../media/image61.png"/><Relationship Id="rId52" Type="http://schemas.openxmlformats.org/officeDocument/2006/relationships/image" Target="../media/image69.png"/><Relationship Id="rId60" Type="http://schemas.openxmlformats.org/officeDocument/2006/relationships/image" Target="../media/image77.png"/><Relationship Id="rId65" Type="http://schemas.openxmlformats.org/officeDocument/2006/relationships/image" Target="../media/image82.png"/><Relationship Id="rId73" Type="http://schemas.openxmlformats.org/officeDocument/2006/relationships/image" Target="../media/image90.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png"/><Relationship Id="rId27" Type="http://schemas.openxmlformats.org/officeDocument/2006/relationships/image" Target="../media/image44.png"/><Relationship Id="rId30" Type="http://schemas.openxmlformats.org/officeDocument/2006/relationships/image" Target="../media/image47.png"/><Relationship Id="rId35" Type="http://schemas.openxmlformats.org/officeDocument/2006/relationships/image" Target="../media/image52.png"/><Relationship Id="rId43" Type="http://schemas.openxmlformats.org/officeDocument/2006/relationships/image" Target="../media/image60.png"/><Relationship Id="rId48" Type="http://schemas.openxmlformats.org/officeDocument/2006/relationships/image" Target="../media/image65.png"/><Relationship Id="rId56" Type="http://schemas.openxmlformats.org/officeDocument/2006/relationships/image" Target="../media/image73.png"/><Relationship Id="rId64" Type="http://schemas.openxmlformats.org/officeDocument/2006/relationships/image" Target="../media/image81.png"/><Relationship Id="rId69" Type="http://schemas.openxmlformats.org/officeDocument/2006/relationships/image" Target="../media/image86.png"/><Relationship Id="rId8" Type="http://schemas.openxmlformats.org/officeDocument/2006/relationships/image" Target="../media/image25.png"/><Relationship Id="rId51" Type="http://schemas.openxmlformats.org/officeDocument/2006/relationships/image" Target="../media/image68.png"/><Relationship Id="rId72" Type="http://schemas.openxmlformats.org/officeDocument/2006/relationships/image" Target="../media/image89.png"/><Relationship Id="rId3" Type="http://schemas.openxmlformats.org/officeDocument/2006/relationships/image" Target="../media/image20.png"/><Relationship Id="rId12" Type="http://schemas.openxmlformats.org/officeDocument/2006/relationships/image" Target="../media/image29.png"/><Relationship Id="rId17" Type="http://schemas.openxmlformats.org/officeDocument/2006/relationships/image" Target="../media/image34.png"/><Relationship Id="rId25" Type="http://schemas.openxmlformats.org/officeDocument/2006/relationships/image" Target="../media/image42.png"/><Relationship Id="rId33" Type="http://schemas.openxmlformats.org/officeDocument/2006/relationships/image" Target="../media/image50.png"/><Relationship Id="rId38" Type="http://schemas.openxmlformats.org/officeDocument/2006/relationships/image" Target="../media/image55.png"/><Relationship Id="rId46" Type="http://schemas.openxmlformats.org/officeDocument/2006/relationships/image" Target="../media/image63.png"/><Relationship Id="rId59" Type="http://schemas.openxmlformats.org/officeDocument/2006/relationships/image" Target="../media/image76.png"/><Relationship Id="rId67" Type="http://schemas.openxmlformats.org/officeDocument/2006/relationships/image" Target="../media/image84.png"/><Relationship Id="rId20" Type="http://schemas.openxmlformats.org/officeDocument/2006/relationships/image" Target="../media/image37.png"/><Relationship Id="rId41" Type="http://schemas.openxmlformats.org/officeDocument/2006/relationships/image" Target="../media/image58.png"/><Relationship Id="rId54" Type="http://schemas.openxmlformats.org/officeDocument/2006/relationships/image" Target="../media/image71.png"/><Relationship Id="rId62" Type="http://schemas.openxmlformats.org/officeDocument/2006/relationships/image" Target="../media/image79.png"/><Relationship Id="rId70" Type="http://schemas.openxmlformats.org/officeDocument/2006/relationships/image" Target="../media/image87.png"/><Relationship Id="rId75" Type="http://schemas.openxmlformats.org/officeDocument/2006/relationships/image" Target="../media/image92.png"/><Relationship Id="rId1" Type="http://schemas.openxmlformats.org/officeDocument/2006/relationships/slideLayout" Target="../slideLayouts/slideLayout19.xml"/><Relationship Id="rId6" Type="http://schemas.openxmlformats.org/officeDocument/2006/relationships/image" Target="../media/image23.png"/></Relationships>
</file>

<file path=ppt/slides/_rels/slide38.xml.rels><?xml version="1.0" encoding="UTF-8" standalone="yes"?>
<Relationships xmlns="http://schemas.openxmlformats.org/package/2006/relationships"><Relationship Id="rId13" Type="http://schemas.openxmlformats.org/officeDocument/2006/relationships/image" Target="../media/image30.png"/><Relationship Id="rId18" Type="http://schemas.openxmlformats.org/officeDocument/2006/relationships/image" Target="../media/image35.png"/><Relationship Id="rId26" Type="http://schemas.openxmlformats.org/officeDocument/2006/relationships/image" Target="../media/image43.png"/><Relationship Id="rId39" Type="http://schemas.openxmlformats.org/officeDocument/2006/relationships/image" Target="../media/image56.png"/><Relationship Id="rId21" Type="http://schemas.openxmlformats.org/officeDocument/2006/relationships/image" Target="../media/image38.png"/><Relationship Id="rId34" Type="http://schemas.openxmlformats.org/officeDocument/2006/relationships/image" Target="../media/image51.png"/><Relationship Id="rId42" Type="http://schemas.openxmlformats.org/officeDocument/2006/relationships/image" Target="../media/image59.png"/><Relationship Id="rId47" Type="http://schemas.openxmlformats.org/officeDocument/2006/relationships/image" Target="../media/image64.png"/><Relationship Id="rId50" Type="http://schemas.openxmlformats.org/officeDocument/2006/relationships/image" Target="../media/image67.png"/><Relationship Id="rId55" Type="http://schemas.openxmlformats.org/officeDocument/2006/relationships/image" Target="../media/image72.png"/><Relationship Id="rId63" Type="http://schemas.openxmlformats.org/officeDocument/2006/relationships/image" Target="../media/image80.png"/><Relationship Id="rId68" Type="http://schemas.openxmlformats.org/officeDocument/2006/relationships/image" Target="../media/image85.png"/><Relationship Id="rId76" Type="http://schemas.openxmlformats.org/officeDocument/2006/relationships/image" Target="../media/image93.png"/><Relationship Id="rId7" Type="http://schemas.openxmlformats.org/officeDocument/2006/relationships/image" Target="../media/image24.png"/><Relationship Id="rId71" Type="http://schemas.openxmlformats.org/officeDocument/2006/relationships/image" Target="../media/image88.png"/><Relationship Id="rId2" Type="http://schemas.openxmlformats.org/officeDocument/2006/relationships/image" Target="../media/image19.png"/><Relationship Id="rId16" Type="http://schemas.openxmlformats.org/officeDocument/2006/relationships/image" Target="../media/image33.png"/><Relationship Id="rId29" Type="http://schemas.openxmlformats.org/officeDocument/2006/relationships/image" Target="../media/image46.png"/><Relationship Id="rId11" Type="http://schemas.openxmlformats.org/officeDocument/2006/relationships/image" Target="../media/image28.png"/><Relationship Id="rId24" Type="http://schemas.openxmlformats.org/officeDocument/2006/relationships/image" Target="../media/image41.png"/><Relationship Id="rId32" Type="http://schemas.openxmlformats.org/officeDocument/2006/relationships/image" Target="../media/image49.png"/><Relationship Id="rId37" Type="http://schemas.openxmlformats.org/officeDocument/2006/relationships/image" Target="../media/image54.png"/><Relationship Id="rId40" Type="http://schemas.openxmlformats.org/officeDocument/2006/relationships/image" Target="../media/image57.png"/><Relationship Id="rId45" Type="http://schemas.openxmlformats.org/officeDocument/2006/relationships/image" Target="../media/image62.png"/><Relationship Id="rId53" Type="http://schemas.openxmlformats.org/officeDocument/2006/relationships/image" Target="../media/image70.png"/><Relationship Id="rId58" Type="http://schemas.openxmlformats.org/officeDocument/2006/relationships/image" Target="../media/image75.png"/><Relationship Id="rId66" Type="http://schemas.openxmlformats.org/officeDocument/2006/relationships/image" Target="../media/image83.png"/><Relationship Id="rId74" Type="http://schemas.openxmlformats.org/officeDocument/2006/relationships/image" Target="../media/image91.png"/><Relationship Id="rId5" Type="http://schemas.openxmlformats.org/officeDocument/2006/relationships/image" Target="../media/image22.png"/><Relationship Id="rId15" Type="http://schemas.openxmlformats.org/officeDocument/2006/relationships/image" Target="../media/image32.png"/><Relationship Id="rId23" Type="http://schemas.openxmlformats.org/officeDocument/2006/relationships/image" Target="../media/image40.png"/><Relationship Id="rId28" Type="http://schemas.openxmlformats.org/officeDocument/2006/relationships/image" Target="../media/image45.png"/><Relationship Id="rId36" Type="http://schemas.openxmlformats.org/officeDocument/2006/relationships/image" Target="../media/image53.png"/><Relationship Id="rId49" Type="http://schemas.openxmlformats.org/officeDocument/2006/relationships/image" Target="../media/image66.png"/><Relationship Id="rId57" Type="http://schemas.openxmlformats.org/officeDocument/2006/relationships/image" Target="../media/image74.png"/><Relationship Id="rId61" Type="http://schemas.openxmlformats.org/officeDocument/2006/relationships/image" Target="../media/image78.png"/><Relationship Id="rId10" Type="http://schemas.openxmlformats.org/officeDocument/2006/relationships/image" Target="../media/image27.png"/><Relationship Id="rId19" Type="http://schemas.openxmlformats.org/officeDocument/2006/relationships/image" Target="../media/image36.png"/><Relationship Id="rId31" Type="http://schemas.openxmlformats.org/officeDocument/2006/relationships/image" Target="../media/image48.png"/><Relationship Id="rId44" Type="http://schemas.openxmlformats.org/officeDocument/2006/relationships/image" Target="../media/image61.png"/><Relationship Id="rId52" Type="http://schemas.openxmlformats.org/officeDocument/2006/relationships/image" Target="../media/image69.png"/><Relationship Id="rId60" Type="http://schemas.openxmlformats.org/officeDocument/2006/relationships/image" Target="../media/image77.png"/><Relationship Id="rId65" Type="http://schemas.openxmlformats.org/officeDocument/2006/relationships/image" Target="../media/image82.png"/><Relationship Id="rId73" Type="http://schemas.openxmlformats.org/officeDocument/2006/relationships/image" Target="../media/image90.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png"/><Relationship Id="rId27" Type="http://schemas.openxmlformats.org/officeDocument/2006/relationships/image" Target="../media/image44.png"/><Relationship Id="rId30" Type="http://schemas.openxmlformats.org/officeDocument/2006/relationships/image" Target="../media/image47.png"/><Relationship Id="rId35" Type="http://schemas.openxmlformats.org/officeDocument/2006/relationships/image" Target="../media/image52.png"/><Relationship Id="rId43" Type="http://schemas.openxmlformats.org/officeDocument/2006/relationships/image" Target="../media/image60.png"/><Relationship Id="rId48" Type="http://schemas.openxmlformats.org/officeDocument/2006/relationships/image" Target="../media/image65.png"/><Relationship Id="rId56" Type="http://schemas.openxmlformats.org/officeDocument/2006/relationships/image" Target="../media/image73.png"/><Relationship Id="rId64" Type="http://schemas.openxmlformats.org/officeDocument/2006/relationships/image" Target="../media/image81.png"/><Relationship Id="rId69" Type="http://schemas.openxmlformats.org/officeDocument/2006/relationships/image" Target="../media/image86.png"/><Relationship Id="rId8" Type="http://schemas.openxmlformats.org/officeDocument/2006/relationships/image" Target="../media/image25.png"/><Relationship Id="rId51" Type="http://schemas.openxmlformats.org/officeDocument/2006/relationships/image" Target="../media/image68.png"/><Relationship Id="rId72" Type="http://schemas.openxmlformats.org/officeDocument/2006/relationships/image" Target="../media/image89.png"/><Relationship Id="rId3" Type="http://schemas.openxmlformats.org/officeDocument/2006/relationships/image" Target="../media/image20.png"/><Relationship Id="rId12" Type="http://schemas.openxmlformats.org/officeDocument/2006/relationships/image" Target="../media/image29.png"/><Relationship Id="rId17" Type="http://schemas.openxmlformats.org/officeDocument/2006/relationships/image" Target="../media/image34.png"/><Relationship Id="rId25" Type="http://schemas.openxmlformats.org/officeDocument/2006/relationships/image" Target="../media/image42.png"/><Relationship Id="rId33" Type="http://schemas.openxmlformats.org/officeDocument/2006/relationships/image" Target="../media/image50.png"/><Relationship Id="rId38" Type="http://schemas.openxmlformats.org/officeDocument/2006/relationships/image" Target="../media/image55.png"/><Relationship Id="rId46" Type="http://schemas.openxmlformats.org/officeDocument/2006/relationships/image" Target="../media/image63.png"/><Relationship Id="rId59" Type="http://schemas.openxmlformats.org/officeDocument/2006/relationships/image" Target="../media/image76.png"/><Relationship Id="rId67" Type="http://schemas.openxmlformats.org/officeDocument/2006/relationships/image" Target="../media/image84.png"/><Relationship Id="rId20" Type="http://schemas.openxmlformats.org/officeDocument/2006/relationships/image" Target="../media/image37.png"/><Relationship Id="rId41" Type="http://schemas.openxmlformats.org/officeDocument/2006/relationships/image" Target="../media/image58.png"/><Relationship Id="rId54" Type="http://schemas.openxmlformats.org/officeDocument/2006/relationships/image" Target="../media/image71.png"/><Relationship Id="rId62" Type="http://schemas.openxmlformats.org/officeDocument/2006/relationships/image" Target="../media/image79.png"/><Relationship Id="rId70" Type="http://schemas.openxmlformats.org/officeDocument/2006/relationships/image" Target="../media/image87.png"/><Relationship Id="rId75" Type="http://schemas.openxmlformats.org/officeDocument/2006/relationships/image" Target="../media/image92.png"/><Relationship Id="rId1" Type="http://schemas.openxmlformats.org/officeDocument/2006/relationships/slideLayout" Target="../slideLayouts/slideLayout21.xml"/><Relationship Id="rId6"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4.png"/><Relationship Id="rId1" Type="http://schemas.openxmlformats.org/officeDocument/2006/relationships/slideLayout" Target="../slideLayouts/slideLayout8.xml"/><Relationship Id="rId5" Type="http://schemas.openxmlformats.org/officeDocument/2006/relationships/image" Target="../media/image96.png"/><Relationship Id="rId4" Type="http://schemas.openxmlformats.org/officeDocument/2006/relationships/image" Target="../media/image9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98.png"/><Relationship Id="rId4" Type="http://schemas.openxmlformats.org/officeDocument/2006/relationships/image" Target="../media/image9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Title of Presentation</a:t>
            </a:r>
            <a:br>
              <a:rPr lang="en-US" dirty="0"/>
            </a:br>
            <a:r>
              <a:rPr lang="en-US" dirty="0"/>
              <a:t>Goes Here</a:t>
            </a:r>
          </a:p>
        </p:txBody>
      </p:sp>
      <p:sp>
        <p:nvSpPr>
          <p:cNvPr id="3" name="Text Placeholder 2"/>
          <p:cNvSpPr>
            <a:spLocks noGrp="1"/>
          </p:cNvSpPr>
          <p:nvPr>
            <p:ph type="body" sz="quarter" idx="12"/>
          </p:nvPr>
        </p:nvSpPr>
        <p:spPr/>
        <p:txBody>
          <a:bodyPr/>
          <a:lstStyle/>
          <a:p>
            <a:r>
              <a:rPr lang="en-US" dirty="0" err="1"/>
              <a:t>Subheadline</a:t>
            </a:r>
            <a:r>
              <a:rPr lang="en-US" dirty="0"/>
              <a:t>, name or date goes here</a:t>
            </a:r>
          </a:p>
        </p:txBody>
      </p:sp>
    </p:spTree>
    <p:extLst>
      <p:ext uri="{BB962C8B-B14F-4D97-AF65-F5344CB8AC3E}">
        <p14:creationId xmlns:p14="http://schemas.microsoft.com/office/powerpoint/2010/main" val="1314722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Data to plot</a:t>
            </a:r>
          </a:p>
        </p:txBody>
      </p:sp>
      <p:sp>
        <p:nvSpPr>
          <p:cNvPr id="3" name="Content Placeholder 2"/>
          <p:cNvSpPr>
            <a:spLocks noGrp="1"/>
          </p:cNvSpPr>
          <p:nvPr>
            <p:ph idx="1"/>
          </p:nvPr>
        </p:nvSpPr>
        <p:spPr>
          <a:xfrm>
            <a:off x="452173" y="2819601"/>
            <a:ext cx="14236313" cy="4635372"/>
          </a:xfrm>
        </p:spPr>
        <p:txBody>
          <a:bodyPr/>
          <a:lstStyle/>
          <a:p>
            <a:pPr marL="1439291" indent="0">
              <a:buNone/>
            </a:pPr>
            <a:r>
              <a:rPr sz="2040" dirty="0" err="1">
                <a:latin typeface="Courier"/>
              </a:rPr>
              <a:t>cases_pop_county</a:t>
            </a:r>
            <a:r>
              <a:rPr sz="2040" dirty="0">
                <a:latin typeface="Courier"/>
              </a:rPr>
              <a:t> &lt;-</a:t>
            </a:r>
            <a:r>
              <a:rPr sz="2040" dirty="0">
                <a:solidFill>
                  <a:srgbClr val="4070A0"/>
                </a:solidFill>
                <a:latin typeface="Courier"/>
              </a:rPr>
              <a:t> </a:t>
            </a:r>
            <a:r>
              <a:rPr sz="2040" b="1" dirty="0" err="1">
                <a:solidFill>
                  <a:srgbClr val="007020"/>
                </a:solidFill>
                <a:latin typeface="Courier"/>
              </a:rPr>
              <a:t>read.csv</a:t>
            </a:r>
            <a:r>
              <a:rPr sz="2040" dirty="0">
                <a:latin typeface="Courier"/>
              </a:rPr>
              <a:t>(</a:t>
            </a:r>
            <a:r>
              <a:rPr sz="2040" dirty="0">
                <a:solidFill>
                  <a:srgbClr val="4070A0"/>
                </a:solidFill>
                <a:latin typeface="Courier"/>
              </a:rPr>
              <a:t>"raw-data/</a:t>
            </a:r>
            <a:r>
              <a:rPr sz="2040" dirty="0" err="1">
                <a:solidFill>
                  <a:srgbClr val="4070A0"/>
                </a:solidFill>
                <a:latin typeface="Courier"/>
              </a:rPr>
              <a:t>counties_pop_casew.csv</a:t>
            </a:r>
            <a:r>
              <a:rPr sz="2040" dirty="0">
                <a:solidFill>
                  <a:srgbClr val="4070A0"/>
                </a:solidFill>
                <a:latin typeface="Courier"/>
              </a:rPr>
              <a:t>"</a:t>
            </a:r>
            <a:r>
              <a:rPr sz="2040" dirty="0">
                <a:latin typeface="Courier"/>
              </a:rPr>
              <a:t>)</a:t>
            </a:r>
            <a:br>
              <a:rPr dirty="0"/>
            </a:br>
            <a:r>
              <a:rPr sz="2040" dirty="0" err="1">
                <a:latin typeface="Courier"/>
              </a:rPr>
              <a:t>cases_pop_county</a:t>
            </a:r>
            <a:r>
              <a:rPr sz="2040" dirty="0">
                <a:latin typeface="Courier"/>
              </a:rPr>
              <a:t> </a:t>
            </a:r>
            <a:r>
              <a:rPr sz="2040" dirty="0">
                <a:solidFill>
                  <a:srgbClr val="666666"/>
                </a:solidFill>
                <a:latin typeface="Courier"/>
              </a:rPr>
              <a:t>%&gt;%</a:t>
            </a:r>
            <a:r>
              <a:rPr sz="2040" dirty="0">
                <a:solidFill>
                  <a:srgbClr val="4070A0"/>
                </a:solidFill>
                <a:latin typeface="Courier"/>
              </a:rPr>
              <a:t> </a:t>
            </a:r>
            <a:r>
              <a:rPr sz="2040" b="1" dirty="0">
                <a:solidFill>
                  <a:srgbClr val="007020"/>
                </a:solidFill>
                <a:latin typeface="Courier"/>
              </a:rPr>
              <a:t>head</a:t>
            </a:r>
            <a:r>
              <a:rPr sz="2040" dirty="0">
                <a:latin typeface="Courier"/>
              </a:rPr>
              <a:t>()</a:t>
            </a:r>
          </a:p>
          <a:p>
            <a:pPr marL="1439291" indent="0">
              <a:buNone/>
            </a:pPr>
            <a:r>
              <a:rPr sz="2040" dirty="0">
                <a:latin typeface="Courier"/>
              </a:rPr>
              <a:t>##   GEOID    county          state variable estimate total </a:t>
            </a:r>
            <a:r>
              <a:rPr sz="2040" dirty="0" err="1">
                <a:latin typeface="Courier"/>
              </a:rPr>
              <a:t>casepercap</a:t>
            </a:r>
            <a:r>
              <a:rPr sz="2040" dirty="0">
                <a:latin typeface="Courier"/>
              </a:rPr>
              <a:t>
## 1 45001 Abbeville South Carolina      pop     2100   972   46285.71
## 2 51001  Accomack       Virginia      pop     3200  1357   42406.25
## 3 16001       Ada          Idaho      pop    24000 26209  109204.17
## 4 19001     Adair           Iowa      pop     1700   444   26117.65
## 5 21001     Adair       Kentucky      pop     1800   990   55000.00
## 6 29001     Adair       Missouri      pop     2700  1221   45222.22</a:t>
            </a:r>
          </a:p>
        </p:txBody>
      </p:sp>
    </p:spTree>
    <p:extLst>
      <p:ext uri="{BB962C8B-B14F-4D97-AF65-F5344CB8AC3E}">
        <p14:creationId xmlns:p14="http://schemas.microsoft.com/office/powerpoint/2010/main" val="3593001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Get polygons</a:t>
            </a:r>
          </a:p>
        </p:txBody>
      </p:sp>
      <p:sp>
        <p:nvSpPr>
          <p:cNvPr id="3" name="Content Placeholder 2"/>
          <p:cNvSpPr>
            <a:spLocks noGrp="1"/>
          </p:cNvSpPr>
          <p:nvPr>
            <p:ph idx="1"/>
          </p:nvPr>
        </p:nvSpPr>
        <p:spPr>
          <a:xfrm>
            <a:off x="528648" y="1957446"/>
            <a:ext cx="11685659" cy="6548733"/>
          </a:xfrm>
        </p:spPr>
        <p:txBody>
          <a:bodyPr>
            <a:normAutofit fontScale="77500" lnSpcReduction="20000"/>
          </a:bodyPr>
          <a:lstStyle/>
          <a:p>
            <a:pPr marL="1439291" indent="0">
              <a:buNone/>
            </a:pPr>
            <a:r>
              <a:rPr sz="2040" b="1" dirty="0">
                <a:solidFill>
                  <a:srgbClr val="007020"/>
                </a:solidFill>
                <a:latin typeface="Courier"/>
              </a:rPr>
              <a:t>library</a:t>
            </a:r>
            <a:r>
              <a:rPr sz="2040" dirty="0">
                <a:latin typeface="Courier"/>
              </a:rPr>
              <a:t>(raster)</a:t>
            </a:r>
            <a:endParaRPr lang="en-US" sz="2040" dirty="0">
              <a:latin typeface="Courier"/>
            </a:endParaRPr>
          </a:p>
          <a:p>
            <a:pPr marL="1439291" indent="0">
              <a:buNone/>
            </a:pPr>
            <a:r>
              <a:rPr sz="2040" dirty="0">
                <a:latin typeface="Courier"/>
              </a:rPr>
              <a:t>USA &lt;-</a:t>
            </a:r>
            <a:r>
              <a:rPr sz="2040" dirty="0">
                <a:solidFill>
                  <a:srgbClr val="4070A0"/>
                </a:solidFill>
                <a:latin typeface="Courier"/>
              </a:rPr>
              <a:t> </a:t>
            </a:r>
            <a:r>
              <a:rPr sz="2040" b="1" dirty="0" err="1">
                <a:solidFill>
                  <a:srgbClr val="007020"/>
                </a:solidFill>
                <a:latin typeface="Courier"/>
              </a:rPr>
              <a:t>getData</a:t>
            </a:r>
            <a:r>
              <a:rPr sz="2040" dirty="0">
                <a:latin typeface="Courier"/>
              </a:rPr>
              <a:t>(</a:t>
            </a:r>
            <a:r>
              <a:rPr sz="2040" dirty="0">
                <a:solidFill>
                  <a:srgbClr val="4070A0"/>
                </a:solidFill>
                <a:latin typeface="Courier"/>
              </a:rPr>
              <a:t>"GADM"</a:t>
            </a:r>
            <a:r>
              <a:rPr sz="2040" dirty="0">
                <a:latin typeface="Courier"/>
              </a:rPr>
              <a:t>, </a:t>
            </a:r>
            <a:r>
              <a:rPr sz="2040" dirty="0">
                <a:solidFill>
                  <a:srgbClr val="902000"/>
                </a:solidFill>
                <a:latin typeface="Courier"/>
              </a:rPr>
              <a:t>country =</a:t>
            </a:r>
            <a:r>
              <a:rPr sz="2040" dirty="0">
                <a:latin typeface="Courier"/>
              </a:rPr>
              <a:t> </a:t>
            </a:r>
            <a:r>
              <a:rPr sz="2040" dirty="0">
                <a:solidFill>
                  <a:srgbClr val="4070A0"/>
                </a:solidFill>
                <a:latin typeface="Courier"/>
              </a:rPr>
              <a:t>"</a:t>
            </a:r>
            <a:r>
              <a:rPr sz="2040" dirty="0" err="1">
                <a:solidFill>
                  <a:srgbClr val="4070A0"/>
                </a:solidFill>
                <a:latin typeface="Courier"/>
              </a:rPr>
              <a:t>usa</a:t>
            </a:r>
            <a:r>
              <a:rPr sz="2040" dirty="0">
                <a:solidFill>
                  <a:srgbClr val="4070A0"/>
                </a:solidFill>
                <a:latin typeface="Courier"/>
              </a:rPr>
              <a:t>"</a:t>
            </a:r>
            <a:r>
              <a:rPr sz="2040" dirty="0">
                <a:latin typeface="Courier"/>
              </a:rPr>
              <a:t>, </a:t>
            </a:r>
            <a:r>
              <a:rPr sz="2040" dirty="0">
                <a:solidFill>
                  <a:srgbClr val="902000"/>
                </a:solidFill>
                <a:latin typeface="Courier"/>
              </a:rPr>
              <a:t>level =</a:t>
            </a:r>
            <a:r>
              <a:rPr sz="2040" dirty="0">
                <a:latin typeface="Courier"/>
              </a:rPr>
              <a:t> </a:t>
            </a:r>
            <a:r>
              <a:rPr sz="2040" dirty="0">
                <a:solidFill>
                  <a:srgbClr val="40A070"/>
                </a:solidFill>
                <a:latin typeface="Courier"/>
              </a:rPr>
              <a:t>2</a:t>
            </a:r>
            <a:r>
              <a:rPr sz="2040" dirty="0">
                <a:latin typeface="Courier"/>
              </a:rPr>
              <a:t>)</a:t>
            </a:r>
            <a:br>
              <a:rPr dirty="0"/>
            </a:br>
            <a:r>
              <a:rPr sz="2040" dirty="0">
                <a:latin typeface="Courier"/>
              </a:rPr>
              <a:t>USA </a:t>
            </a:r>
            <a:r>
              <a:rPr sz="2040" dirty="0">
                <a:solidFill>
                  <a:srgbClr val="666666"/>
                </a:solidFill>
                <a:latin typeface="Courier"/>
              </a:rPr>
              <a:t>%&gt;%</a:t>
            </a:r>
            <a:r>
              <a:rPr sz="2040" dirty="0">
                <a:solidFill>
                  <a:srgbClr val="4070A0"/>
                </a:solidFill>
                <a:latin typeface="Courier"/>
              </a:rPr>
              <a:t> </a:t>
            </a:r>
            <a:r>
              <a:rPr sz="2040" b="1" dirty="0">
                <a:solidFill>
                  <a:srgbClr val="007020"/>
                </a:solidFill>
                <a:latin typeface="Courier"/>
              </a:rPr>
              <a:t>head</a:t>
            </a:r>
            <a:r>
              <a:rPr sz="2040" dirty="0">
                <a:latin typeface="Courier"/>
              </a:rPr>
              <a:t>()</a:t>
            </a:r>
          </a:p>
          <a:p>
            <a:pPr marL="1439291" indent="0">
              <a:buNone/>
            </a:pPr>
            <a:r>
              <a:rPr sz="2040" dirty="0">
                <a:latin typeface="Courier"/>
              </a:rPr>
              <a:t>##       GID_0        NAME_0   GID_1  NAME_1 NL_NAME_1     GID_2  NAME_2 VARNAME_2
## 10143   USA United States USA.1_1 Alabama      &lt;NA&gt; USA.1.1_1 Autauga      &lt;NA&gt;
## 10398   USA United States USA.1_1 Alabama      &lt;NA&gt; USA.1.2_1 Baldwin      &lt;NA&gt;
## 10224   USA United States USA.1_1 Alabama      &lt;NA&gt; USA.1.3_1 Barbour      &lt;NA&gt;
## 10078   USA United States USA.1_1 Alabama      &lt;NA&gt; USA.1.4_1    Bibb      &lt;NA&gt;
## 9947    USA United States USA.1_1 Alabama      &lt;NA&gt; USA.1.5_1  Blount      &lt;NA&gt;
## 10200   USA United States USA.1_1 Alabama      &lt;NA&gt; USA.1.6_1 Bullock      &lt;NA&gt;
##       NL_NAME_2 TYPE_2 ENGTYPE_2 CC_2   HASC_2
## 10143      &lt;NA&gt; County    County &lt;NA&gt; US.AL.AU
temp &lt;-</a:t>
            </a:r>
            <a:r>
              <a:rPr sz="2040" dirty="0">
                <a:solidFill>
                  <a:srgbClr val="4070A0"/>
                </a:solidFill>
                <a:latin typeface="Courier"/>
              </a:rPr>
              <a:t> </a:t>
            </a:r>
            <a:r>
              <a:rPr sz="2040" b="1" dirty="0">
                <a:solidFill>
                  <a:srgbClr val="007020"/>
                </a:solidFill>
                <a:latin typeface="Courier"/>
              </a:rPr>
              <a:t>merge</a:t>
            </a:r>
            <a:r>
              <a:rPr sz="2040" dirty="0">
                <a:latin typeface="Courier"/>
              </a:rPr>
              <a:t>(USA, </a:t>
            </a:r>
            <a:r>
              <a:rPr sz="2040" dirty="0" err="1">
                <a:latin typeface="Courier"/>
              </a:rPr>
              <a:t>cases_pop_county</a:t>
            </a:r>
            <a:r>
              <a:rPr sz="2040" dirty="0">
                <a:latin typeface="Courier"/>
              </a:rPr>
              <a:t>,</a:t>
            </a:r>
            <a:br>
              <a:rPr dirty="0"/>
            </a:br>
            <a:r>
              <a:rPr sz="2040" dirty="0">
                <a:latin typeface="Courier"/>
              </a:rPr>
              <a:t>              </a:t>
            </a:r>
            <a:r>
              <a:rPr sz="2040" dirty="0" err="1">
                <a:solidFill>
                  <a:srgbClr val="902000"/>
                </a:solidFill>
                <a:latin typeface="Courier"/>
              </a:rPr>
              <a:t>by.x</a:t>
            </a:r>
            <a:r>
              <a:rPr sz="2040" dirty="0">
                <a:solidFill>
                  <a:srgbClr val="902000"/>
                </a:solidFill>
                <a:latin typeface="Courier"/>
              </a:rPr>
              <a:t> =</a:t>
            </a:r>
            <a:r>
              <a:rPr sz="2040" dirty="0">
                <a:latin typeface="Courier"/>
              </a:rPr>
              <a:t> </a:t>
            </a:r>
            <a:r>
              <a:rPr sz="2040" b="1" dirty="0">
                <a:solidFill>
                  <a:srgbClr val="007020"/>
                </a:solidFill>
                <a:latin typeface="Courier"/>
              </a:rPr>
              <a:t>c</a:t>
            </a:r>
            <a:r>
              <a:rPr sz="2040" dirty="0">
                <a:latin typeface="Courier"/>
              </a:rPr>
              <a:t>(</a:t>
            </a:r>
            <a:r>
              <a:rPr sz="2040" dirty="0">
                <a:solidFill>
                  <a:srgbClr val="4070A0"/>
                </a:solidFill>
                <a:latin typeface="Courier"/>
              </a:rPr>
              <a:t>"NAME_1"</a:t>
            </a:r>
            <a:r>
              <a:rPr sz="2040" dirty="0">
                <a:latin typeface="Courier"/>
              </a:rPr>
              <a:t>, </a:t>
            </a:r>
            <a:r>
              <a:rPr sz="2040" dirty="0">
                <a:solidFill>
                  <a:srgbClr val="4070A0"/>
                </a:solidFill>
                <a:latin typeface="Courier"/>
              </a:rPr>
              <a:t>"NAME_2"</a:t>
            </a:r>
            <a:r>
              <a:rPr sz="2040" dirty="0">
                <a:latin typeface="Courier"/>
              </a:rPr>
              <a:t>), </a:t>
            </a:r>
            <a:r>
              <a:rPr sz="2040" dirty="0" err="1">
                <a:solidFill>
                  <a:srgbClr val="902000"/>
                </a:solidFill>
                <a:latin typeface="Courier"/>
              </a:rPr>
              <a:t>by.y</a:t>
            </a:r>
            <a:r>
              <a:rPr sz="2040" dirty="0">
                <a:solidFill>
                  <a:srgbClr val="902000"/>
                </a:solidFill>
                <a:latin typeface="Courier"/>
              </a:rPr>
              <a:t> =</a:t>
            </a:r>
            <a:r>
              <a:rPr sz="2040" dirty="0">
                <a:latin typeface="Courier"/>
              </a:rPr>
              <a:t> </a:t>
            </a:r>
            <a:r>
              <a:rPr sz="2040" b="1" dirty="0">
                <a:solidFill>
                  <a:srgbClr val="007020"/>
                </a:solidFill>
                <a:latin typeface="Courier"/>
              </a:rPr>
              <a:t>c</a:t>
            </a:r>
            <a:r>
              <a:rPr sz="2040" dirty="0">
                <a:latin typeface="Courier"/>
              </a:rPr>
              <a:t>(</a:t>
            </a:r>
            <a:r>
              <a:rPr sz="2040" dirty="0">
                <a:solidFill>
                  <a:srgbClr val="4070A0"/>
                </a:solidFill>
                <a:latin typeface="Courier"/>
              </a:rPr>
              <a:t>"state"</a:t>
            </a:r>
            <a:r>
              <a:rPr sz="2040" dirty="0">
                <a:latin typeface="Courier"/>
              </a:rPr>
              <a:t>, </a:t>
            </a:r>
            <a:r>
              <a:rPr sz="2040" dirty="0">
                <a:solidFill>
                  <a:srgbClr val="4070A0"/>
                </a:solidFill>
                <a:latin typeface="Courier"/>
              </a:rPr>
              <a:t>"county"</a:t>
            </a:r>
            <a:r>
              <a:rPr sz="2040" dirty="0">
                <a:latin typeface="Courier"/>
              </a:rPr>
              <a:t>),</a:t>
            </a:r>
            <a:br>
              <a:rPr dirty="0"/>
            </a:br>
            <a:r>
              <a:rPr sz="2040" dirty="0">
                <a:latin typeface="Courier"/>
              </a:rPr>
              <a:t>              </a:t>
            </a:r>
            <a:r>
              <a:rPr sz="2040" dirty="0" err="1">
                <a:solidFill>
                  <a:srgbClr val="902000"/>
                </a:solidFill>
                <a:latin typeface="Courier"/>
              </a:rPr>
              <a:t>all.x</a:t>
            </a:r>
            <a:r>
              <a:rPr sz="2040" dirty="0">
                <a:solidFill>
                  <a:srgbClr val="902000"/>
                </a:solidFill>
                <a:latin typeface="Courier"/>
              </a:rPr>
              <a:t> =</a:t>
            </a:r>
            <a:r>
              <a:rPr sz="2040" dirty="0">
                <a:latin typeface="Courier"/>
              </a:rPr>
              <a:t> </a:t>
            </a:r>
            <a:r>
              <a:rPr sz="2040" dirty="0">
                <a:solidFill>
                  <a:srgbClr val="007020"/>
                </a:solidFill>
                <a:latin typeface="Courier"/>
              </a:rPr>
              <a:t>TRUE</a:t>
            </a:r>
            <a:r>
              <a:rPr sz="2040" dirty="0">
                <a:latin typeface="Courier"/>
              </a:rPr>
              <a:t>)</a:t>
            </a:r>
          </a:p>
        </p:txBody>
      </p:sp>
    </p:spTree>
    <p:extLst>
      <p:ext uri="{BB962C8B-B14F-4D97-AF65-F5344CB8AC3E}">
        <p14:creationId xmlns:p14="http://schemas.microsoft.com/office/powerpoint/2010/main" val="49347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UFO Data</a:t>
            </a:r>
          </a:p>
        </p:txBody>
      </p:sp>
      <p:sp>
        <p:nvSpPr>
          <p:cNvPr id="3" name="Content Placeholder 2"/>
          <p:cNvSpPr>
            <a:spLocks noGrp="1"/>
          </p:cNvSpPr>
          <p:nvPr>
            <p:ph idx="1"/>
          </p:nvPr>
        </p:nvSpPr>
        <p:spPr>
          <a:xfrm>
            <a:off x="2439018" y="2819601"/>
            <a:ext cx="14236313" cy="1674626"/>
          </a:xfrm>
        </p:spPr>
        <p:txBody>
          <a:bodyPr/>
          <a:lstStyle/>
          <a:p>
            <a:pPr marL="1439291" indent="0">
              <a:buNone/>
            </a:pPr>
            <a:r>
              <a:rPr sz="2040" dirty="0" err="1">
                <a:latin typeface="Courier"/>
              </a:rPr>
              <a:t>ufo</a:t>
            </a:r>
            <a:r>
              <a:rPr sz="2040" dirty="0">
                <a:latin typeface="Courier"/>
              </a:rPr>
              <a:t> &lt;-</a:t>
            </a:r>
            <a:r>
              <a:rPr sz="2040" dirty="0">
                <a:solidFill>
                  <a:srgbClr val="4070A0"/>
                </a:solidFill>
                <a:latin typeface="Courier"/>
              </a:rPr>
              <a:t> </a:t>
            </a:r>
            <a:r>
              <a:rPr sz="2040" dirty="0" err="1">
                <a:latin typeface="Courier"/>
              </a:rPr>
              <a:t>readxl</a:t>
            </a:r>
            <a:r>
              <a:rPr sz="2040" dirty="0">
                <a:solidFill>
                  <a:srgbClr val="666666"/>
                </a:solidFill>
                <a:latin typeface="Courier"/>
              </a:rPr>
              <a:t>::</a:t>
            </a:r>
            <a:r>
              <a:rPr sz="2040" b="1" dirty="0" err="1">
                <a:solidFill>
                  <a:srgbClr val="007020"/>
                </a:solidFill>
                <a:latin typeface="Courier"/>
              </a:rPr>
              <a:t>read_excel</a:t>
            </a:r>
            <a:r>
              <a:rPr sz="2040" dirty="0">
                <a:latin typeface="Courier"/>
              </a:rPr>
              <a:t>(</a:t>
            </a:r>
            <a:r>
              <a:rPr sz="2040" dirty="0">
                <a:solidFill>
                  <a:srgbClr val="4070A0"/>
                </a:solidFill>
                <a:latin typeface="Courier"/>
              </a:rPr>
              <a:t>"raw-data/ufo2019.xlsx"</a:t>
            </a:r>
            <a:r>
              <a:rPr sz="2040" dirty="0">
                <a:latin typeface="Courier"/>
              </a:rPr>
              <a:t>)</a:t>
            </a:r>
            <a:br>
              <a:rPr dirty="0"/>
            </a:br>
            <a:r>
              <a:rPr sz="2040" dirty="0" err="1">
                <a:latin typeface="Courier"/>
              </a:rPr>
              <a:t>ufo</a:t>
            </a:r>
            <a:r>
              <a:rPr sz="2040" dirty="0" err="1">
                <a:solidFill>
                  <a:srgbClr val="666666"/>
                </a:solidFill>
                <a:latin typeface="Courier"/>
              </a:rPr>
              <a:t>$</a:t>
            </a:r>
            <a:r>
              <a:rPr sz="2040" dirty="0" err="1">
                <a:latin typeface="Courier"/>
              </a:rPr>
              <a:t>citysta</a:t>
            </a:r>
            <a:r>
              <a:rPr sz="2040" dirty="0">
                <a:latin typeface="Courier"/>
              </a:rPr>
              <a:t> &lt;-</a:t>
            </a:r>
            <a:r>
              <a:rPr sz="2040" dirty="0">
                <a:solidFill>
                  <a:srgbClr val="4070A0"/>
                </a:solidFill>
                <a:latin typeface="Courier"/>
              </a:rPr>
              <a:t> </a:t>
            </a:r>
            <a:r>
              <a:rPr sz="2040" b="1" dirty="0">
                <a:solidFill>
                  <a:srgbClr val="007020"/>
                </a:solidFill>
                <a:latin typeface="Courier"/>
              </a:rPr>
              <a:t>paste</a:t>
            </a:r>
            <a:r>
              <a:rPr sz="2040" dirty="0">
                <a:latin typeface="Courier"/>
              </a:rPr>
              <a:t>(</a:t>
            </a:r>
            <a:r>
              <a:rPr sz="2040" dirty="0" err="1">
                <a:latin typeface="Courier"/>
              </a:rPr>
              <a:t>ufo</a:t>
            </a:r>
            <a:r>
              <a:rPr sz="2040" dirty="0" err="1">
                <a:solidFill>
                  <a:srgbClr val="666666"/>
                </a:solidFill>
                <a:latin typeface="Courier"/>
              </a:rPr>
              <a:t>$</a:t>
            </a:r>
            <a:r>
              <a:rPr sz="2040" dirty="0" err="1">
                <a:latin typeface="Courier"/>
              </a:rPr>
              <a:t>City</a:t>
            </a:r>
            <a:r>
              <a:rPr sz="2040" dirty="0">
                <a:latin typeface="Courier"/>
              </a:rPr>
              <a:t>, </a:t>
            </a:r>
            <a:r>
              <a:rPr sz="2040" dirty="0" err="1">
                <a:latin typeface="Courier"/>
              </a:rPr>
              <a:t>ufo</a:t>
            </a:r>
            <a:r>
              <a:rPr sz="2040" dirty="0" err="1">
                <a:solidFill>
                  <a:srgbClr val="666666"/>
                </a:solidFill>
                <a:latin typeface="Courier"/>
              </a:rPr>
              <a:t>$</a:t>
            </a:r>
            <a:r>
              <a:rPr sz="2040" dirty="0" err="1">
                <a:latin typeface="Courier"/>
              </a:rPr>
              <a:t>State</a:t>
            </a:r>
            <a:r>
              <a:rPr sz="2040" dirty="0">
                <a:latin typeface="Courier"/>
              </a:rPr>
              <a:t>, </a:t>
            </a:r>
            <a:r>
              <a:rPr sz="2040" dirty="0" err="1">
                <a:solidFill>
                  <a:srgbClr val="902000"/>
                </a:solidFill>
                <a:latin typeface="Courier"/>
              </a:rPr>
              <a:t>sep</a:t>
            </a:r>
            <a:r>
              <a:rPr sz="2040" dirty="0">
                <a:solidFill>
                  <a:srgbClr val="902000"/>
                </a:solidFill>
                <a:latin typeface="Courier"/>
              </a:rPr>
              <a:t> =</a:t>
            </a:r>
            <a:r>
              <a:rPr sz="2040" dirty="0">
                <a:latin typeface="Courier"/>
              </a:rPr>
              <a:t> </a:t>
            </a:r>
            <a:r>
              <a:rPr sz="2040" dirty="0">
                <a:solidFill>
                  <a:srgbClr val="4070A0"/>
                </a:solidFill>
                <a:latin typeface="Courier"/>
              </a:rPr>
              <a:t>", "</a:t>
            </a:r>
            <a:r>
              <a:rPr sz="2040" dirty="0">
                <a:latin typeface="Courier"/>
              </a:rPr>
              <a:t>) </a:t>
            </a:r>
            <a:br>
              <a:rPr dirty="0"/>
            </a:br>
            <a:r>
              <a:rPr sz="2040" dirty="0" err="1">
                <a:latin typeface="Courier"/>
              </a:rPr>
              <a:t>ufo</a:t>
            </a:r>
            <a:r>
              <a:rPr sz="2040" dirty="0" err="1">
                <a:solidFill>
                  <a:srgbClr val="666666"/>
                </a:solidFill>
                <a:latin typeface="Courier"/>
              </a:rPr>
              <a:t>$</a:t>
            </a:r>
            <a:r>
              <a:rPr sz="2040" dirty="0" err="1">
                <a:latin typeface="Courier"/>
              </a:rPr>
              <a:t>position</a:t>
            </a:r>
            <a:r>
              <a:rPr sz="2040" dirty="0">
                <a:latin typeface="Courier"/>
              </a:rPr>
              <a:t> &lt;-</a:t>
            </a:r>
            <a:r>
              <a:rPr sz="2040" dirty="0">
                <a:solidFill>
                  <a:srgbClr val="4070A0"/>
                </a:solidFill>
                <a:latin typeface="Courier"/>
              </a:rPr>
              <a:t> </a:t>
            </a:r>
            <a:r>
              <a:rPr sz="2040" dirty="0" err="1">
                <a:latin typeface="Courier"/>
              </a:rPr>
              <a:t>purrr</a:t>
            </a:r>
            <a:r>
              <a:rPr sz="2040" dirty="0">
                <a:solidFill>
                  <a:srgbClr val="666666"/>
                </a:solidFill>
                <a:latin typeface="Courier"/>
              </a:rPr>
              <a:t>::</a:t>
            </a:r>
            <a:r>
              <a:rPr sz="2040" b="1" dirty="0">
                <a:solidFill>
                  <a:srgbClr val="007020"/>
                </a:solidFill>
                <a:latin typeface="Courier"/>
              </a:rPr>
              <a:t>map</a:t>
            </a:r>
            <a:r>
              <a:rPr sz="2040" dirty="0">
                <a:latin typeface="Courier"/>
              </a:rPr>
              <a:t>(</a:t>
            </a:r>
            <a:r>
              <a:rPr sz="2040" dirty="0" err="1">
                <a:latin typeface="Courier"/>
              </a:rPr>
              <a:t>ufo</a:t>
            </a:r>
            <a:r>
              <a:rPr sz="2040" dirty="0" err="1">
                <a:solidFill>
                  <a:srgbClr val="666666"/>
                </a:solidFill>
                <a:latin typeface="Courier"/>
              </a:rPr>
              <a:t>$</a:t>
            </a:r>
            <a:r>
              <a:rPr sz="2040" dirty="0" err="1">
                <a:latin typeface="Courier"/>
              </a:rPr>
              <a:t>citysta</a:t>
            </a:r>
            <a:r>
              <a:rPr sz="2040" dirty="0">
                <a:latin typeface="Courier"/>
              </a:rPr>
              <a:t>, </a:t>
            </a:r>
            <a:r>
              <a:rPr sz="2040" dirty="0" err="1">
                <a:latin typeface="Courier"/>
              </a:rPr>
              <a:t>ggmap</a:t>
            </a:r>
            <a:r>
              <a:rPr sz="2040" dirty="0">
                <a:solidFill>
                  <a:srgbClr val="666666"/>
                </a:solidFill>
                <a:latin typeface="Courier"/>
              </a:rPr>
              <a:t>::</a:t>
            </a:r>
            <a:r>
              <a:rPr sz="2040" dirty="0">
                <a:latin typeface="Courier"/>
              </a:rPr>
              <a:t>geocode)</a:t>
            </a:r>
            <a:br>
              <a:rPr dirty="0"/>
            </a:br>
            <a:r>
              <a:rPr sz="2040" dirty="0">
                <a:latin typeface="Courier"/>
              </a:rPr>
              <a:t>ufo2 &lt;-</a:t>
            </a:r>
            <a:r>
              <a:rPr sz="2040" dirty="0">
                <a:solidFill>
                  <a:srgbClr val="4070A0"/>
                </a:solidFill>
                <a:latin typeface="Courier"/>
              </a:rPr>
              <a:t> </a:t>
            </a:r>
            <a:r>
              <a:rPr sz="2040" dirty="0" err="1">
                <a:latin typeface="Courier"/>
              </a:rPr>
              <a:t>ufo</a:t>
            </a:r>
            <a:r>
              <a:rPr sz="2040" dirty="0">
                <a:latin typeface="Courier"/>
              </a:rPr>
              <a:t> </a:t>
            </a:r>
            <a:r>
              <a:rPr sz="2040" dirty="0">
                <a:solidFill>
                  <a:srgbClr val="666666"/>
                </a:solidFill>
                <a:latin typeface="Courier"/>
              </a:rPr>
              <a:t>%&gt;%</a:t>
            </a:r>
            <a:r>
              <a:rPr sz="2040" dirty="0">
                <a:solidFill>
                  <a:srgbClr val="4070A0"/>
                </a:solidFill>
                <a:latin typeface="Courier"/>
              </a:rPr>
              <a:t> </a:t>
            </a:r>
            <a:r>
              <a:rPr sz="2040" b="1" dirty="0" err="1">
                <a:solidFill>
                  <a:srgbClr val="007020"/>
                </a:solidFill>
                <a:latin typeface="Courier"/>
              </a:rPr>
              <a:t>unnest</a:t>
            </a:r>
            <a:r>
              <a:rPr sz="2040" dirty="0">
                <a:latin typeface="Courier"/>
              </a:rPr>
              <a:t>(</a:t>
            </a:r>
            <a:r>
              <a:rPr sz="2040" dirty="0">
                <a:solidFill>
                  <a:srgbClr val="902000"/>
                </a:solidFill>
                <a:latin typeface="Courier"/>
              </a:rPr>
              <a:t>cols =</a:t>
            </a:r>
            <a:r>
              <a:rPr sz="2040" dirty="0">
                <a:latin typeface="Courier"/>
              </a:rPr>
              <a:t> </a:t>
            </a:r>
            <a:r>
              <a:rPr sz="2040" dirty="0">
                <a:solidFill>
                  <a:srgbClr val="4070A0"/>
                </a:solidFill>
                <a:latin typeface="Courier"/>
              </a:rPr>
              <a:t>"position"</a:t>
            </a:r>
            <a:r>
              <a:rPr sz="2040" dirty="0">
                <a:latin typeface="Courier"/>
              </a:rPr>
              <a:t>)</a:t>
            </a:r>
          </a:p>
        </p:txBody>
      </p:sp>
    </p:spTree>
    <p:extLst>
      <p:ext uri="{BB962C8B-B14F-4D97-AF65-F5344CB8AC3E}">
        <p14:creationId xmlns:p14="http://schemas.microsoft.com/office/powerpoint/2010/main" val="861183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D1BAD-5AFC-4E21-8FB5-A12BD3BB8F72}"/>
              </a:ext>
            </a:extLst>
          </p:cNvPr>
          <p:cNvSpPr>
            <a:spLocks noGrp="1"/>
          </p:cNvSpPr>
          <p:nvPr>
            <p:ph type="title"/>
          </p:nvPr>
        </p:nvSpPr>
        <p:spPr>
          <a:xfrm>
            <a:off x="628075" y="710387"/>
            <a:ext cx="12561453" cy="1015663"/>
          </a:xfrm>
        </p:spPr>
        <p:txBody>
          <a:bodyPr/>
          <a:lstStyle/>
          <a:p>
            <a:r>
              <a:rPr lang="en-US" dirty="0" err="1"/>
              <a:t>Overplotting</a:t>
            </a:r>
            <a:r>
              <a:rPr lang="en-US" dirty="0"/>
              <a:t>? </a:t>
            </a:r>
          </a:p>
        </p:txBody>
      </p:sp>
      <p:sp>
        <p:nvSpPr>
          <p:cNvPr id="3" name="Content Placeholder 2">
            <a:extLst>
              <a:ext uri="{FF2B5EF4-FFF2-40B4-BE49-F238E27FC236}">
                <a16:creationId xmlns:a16="http://schemas.microsoft.com/office/drawing/2014/main" id="{5EABA7C3-1B8A-48C1-8D2C-D53A189A96E7}"/>
              </a:ext>
            </a:extLst>
          </p:cNvPr>
          <p:cNvSpPr>
            <a:spLocks noGrp="1"/>
          </p:cNvSpPr>
          <p:nvPr>
            <p:ph idx="1"/>
          </p:nvPr>
        </p:nvSpPr>
        <p:spPr>
          <a:xfrm>
            <a:off x="628075" y="2010379"/>
            <a:ext cx="8321054" cy="5934189"/>
          </a:xfrm>
        </p:spPr>
        <p:txBody>
          <a:bodyPr/>
          <a:lstStyle/>
          <a:p>
            <a:r>
              <a:rPr lang="en-US" b="1" dirty="0">
                <a:solidFill>
                  <a:srgbClr val="000000"/>
                </a:solidFill>
                <a:latin typeface="Courier"/>
              </a:rPr>
              <a:t>The biggest potential problem with a scatterplot is </a:t>
            </a:r>
            <a:r>
              <a:rPr lang="en-US" b="1" dirty="0" err="1">
                <a:solidFill>
                  <a:srgbClr val="000000"/>
                </a:solidFill>
                <a:latin typeface="Courier"/>
              </a:rPr>
              <a:t>overplotting</a:t>
            </a:r>
            <a:r>
              <a:rPr lang="en-US" b="1" dirty="0">
                <a:solidFill>
                  <a:srgbClr val="000000"/>
                </a:solidFill>
                <a:latin typeface="Courier"/>
              </a:rPr>
              <a:t>: whenever you have more than a few points, points may be plotted on top of one another</a:t>
            </a:r>
            <a:r>
              <a:rPr lang="en-US" dirty="0">
                <a:solidFill>
                  <a:srgbClr val="000000"/>
                </a:solidFill>
                <a:latin typeface="Courier"/>
              </a:rPr>
              <a:t>. This can severely distort the visual appearance of the plot. There is no one solution to this problem, but there are some techniques that can help. You can add additional information with </a:t>
            </a:r>
            <a:r>
              <a:rPr lang="en-US" dirty="0" err="1">
                <a:solidFill>
                  <a:srgbClr val="000000"/>
                </a:solidFill>
                <a:latin typeface="Courier"/>
              </a:rPr>
              <a:t>geom_smooth</a:t>
            </a:r>
            <a:r>
              <a:rPr lang="en-US" dirty="0">
                <a:solidFill>
                  <a:srgbClr val="000000"/>
                </a:solidFill>
                <a:latin typeface="Courier"/>
              </a:rPr>
              <a:t>(), </a:t>
            </a:r>
            <a:r>
              <a:rPr lang="en-US" dirty="0" err="1">
                <a:solidFill>
                  <a:srgbClr val="000000"/>
                </a:solidFill>
                <a:latin typeface="Courier"/>
              </a:rPr>
              <a:t>geom_quantile</a:t>
            </a:r>
            <a:r>
              <a:rPr lang="en-US" dirty="0">
                <a:solidFill>
                  <a:srgbClr val="000000"/>
                </a:solidFill>
                <a:latin typeface="Courier"/>
              </a:rPr>
              <a:t>() or geom_density_2d(). If you have few unique x values, </a:t>
            </a:r>
            <a:r>
              <a:rPr lang="en-US" dirty="0" err="1">
                <a:solidFill>
                  <a:srgbClr val="000000"/>
                </a:solidFill>
                <a:latin typeface="Courier"/>
              </a:rPr>
              <a:t>geom_boxplot</a:t>
            </a:r>
            <a:r>
              <a:rPr lang="en-US" dirty="0">
                <a:solidFill>
                  <a:srgbClr val="000000"/>
                </a:solidFill>
                <a:latin typeface="Courier"/>
              </a:rPr>
              <a:t>() may also be useful.</a:t>
            </a:r>
          </a:p>
          <a:p>
            <a:r>
              <a:rPr lang="en-US" dirty="0">
                <a:solidFill>
                  <a:srgbClr val="000000"/>
                </a:solidFill>
                <a:latin typeface="Courier"/>
              </a:rPr>
              <a:t>Alternatively, you can </a:t>
            </a:r>
            <a:r>
              <a:rPr lang="en-US" dirty="0" err="1">
                <a:solidFill>
                  <a:srgbClr val="000000"/>
                </a:solidFill>
                <a:latin typeface="Courier"/>
              </a:rPr>
              <a:t>summarise</a:t>
            </a:r>
            <a:r>
              <a:rPr lang="en-US" dirty="0">
                <a:solidFill>
                  <a:srgbClr val="000000"/>
                </a:solidFill>
                <a:latin typeface="Courier"/>
              </a:rPr>
              <a:t> the number of points at each location and display that in some way, using </a:t>
            </a:r>
            <a:r>
              <a:rPr lang="en-US" dirty="0" err="1">
                <a:solidFill>
                  <a:srgbClr val="000000"/>
                </a:solidFill>
                <a:latin typeface="Courier"/>
              </a:rPr>
              <a:t>geom_count</a:t>
            </a:r>
            <a:r>
              <a:rPr lang="en-US" dirty="0">
                <a:solidFill>
                  <a:srgbClr val="000000"/>
                </a:solidFill>
                <a:latin typeface="Courier"/>
              </a:rPr>
              <a:t>(), </a:t>
            </a:r>
            <a:r>
              <a:rPr lang="en-US" dirty="0" err="1">
                <a:solidFill>
                  <a:srgbClr val="000000"/>
                </a:solidFill>
                <a:latin typeface="Courier"/>
              </a:rPr>
              <a:t>geom_hex</a:t>
            </a:r>
            <a:r>
              <a:rPr lang="en-US" dirty="0">
                <a:solidFill>
                  <a:srgbClr val="000000"/>
                </a:solidFill>
                <a:latin typeface="Courier"/>
              </a:rPr>
              <a:t>(), or geom_density2d().</a:t>
            </a:r>
          </a:p>
          <a:p>
            <a:r>
              <a:rPr lang="en-US" dirty="0">
                <a:solidFill>
                  <a:srgbClr val="000000"/>
                </a:solidFill>
                <a:latin typeface="Courier"/>
              </a:rPr>
              <a:t>Another technique is to make the points transparent (e.g. </a:t>
            </a:r>
            <a:r>
              <a:rPr lang="en-US" dirty="0" err="1">
                <a:solidFill>
                  <a:srgbClr val="000000"/>
                </a:solidFill>
                <a:latin typeface="Courier"/>
              </a:rPr>
              <a:t>geom_point</a:t>
            </a:r>
            <a:r>
              <a:rPr lang="en-US" dirty="0">
                <a:solidFill>
                  <a:srgbClr val="000000"/>
                </a:solidFill>
                <a:latin typeface="Courier"/>
              </a:rPr>
              <a:t>(alpha = 0.05)) or very small (e.g. </a:t>
            </a:r>
            <a:r>
              <a:rPr lang="en-US" dirty="0" err="1">
                <a:solidFill>
                  <a:srgbClr val="000000"/>
                </a:solidFill>
                <a:latin typeface="Courier"/>
              </a:rPr>
              <a:t>geom_point</a:t>
            </a:r>
            <a:r>
              <a:rPr lang="en-US" dirty="0">
                <a:solidFill>
                  <a:srgbClr val="000000"/>
                </a:solidFill>
                <a:latin typeface="Courier"/>
              </a:rPr>
              <a:t>(shape = ".")).</a:t>
            </a:r>
          </a:p>
          <a:p>
            <a:endParaRPr lang="en-US" dirty="0"/>
          </a:p>
        </p:txBody>
      </p:sp>
      <p:sp>
        <p:nvSpPr>
          <p:cNvPr id="4" name="TextBox 3">
            <a:extLst>
              <a:ext uri="{FF2B5EF4-FFF2-40B4-BE49-F238E27FC236}">
                <a16:creationId xmlns:a16="http://schemas.microsoft.com/office/drawing/2014/main" id="{831DED69-F339-4C12-8D48-0CABBE696356}"/>
              </a:ext>
            </a:extLst>
          </p:cNvPr>
          <p:cNvSpPr txBox="1"/>
          <p:nvPr/>
        </p:nvSpPr>
        <p:spPr>
          <a:xfrm>
            <a:off x="9893510" y="3886200"/>
            <a:ext cx="2998032" cy="707886"/>
          </a:xfrm>
          <a:prstGeom prst="rect">
            <a:avLst/>
          </a:prstGeom>
          <a:noFill/>
        </p:spPr>
        <p:txBody>
          <a:bodyPr wrap="square" rtlCol="0">
            <a:spAutoFit/>
          </a:bodyPr>
          <a:lstStyle/>
          <a:p>
            <a:pPr algn="ctr"/>
            <a:r>
              <a:rPr lang="en-US" dirty="0"/>
              <a:t>Source:</a:t>
            </a:r>
          </a:p>
          <a:p>
            <a:pPr algn="ctr"/>
            <a:r>
              <a:rPr lang="en-US" dirty="0" err="1">
                <a:latin typeface="Courier"/>
              </a:rPr>
              <a:t>geom_point</a:t>
            </a:r>
            <a:r>
              <a:rPr lang="en-US" dirty="0">
                <a:latin typeface="Courier"/>
              </a:rPr>
              <a:t> </a:t>
            </a:r>
            <a:r>
              <a:rPr lang="en-US" dirty="0"/>
              <a:t>helpfile</a:t>
            </a:r>
          </a:p>
        </p:txBody>
      </p:sp>
    </p:spTree>
    <p:extLst>
      <p:ext uri="{BB962C8B-B14F-4D97-AF65-F5344CB8AC3E}">
        <p14:creationId xmlns:p14="http://schemas.microsoft.com/office/powerpoint/2010/main" val="2128351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333EF-1D8F-4EE5-B4C8-5BE8FD011FBB}"/>
              </a:ext>
            </a:extLst>
          </p:cNvPr>
          <p:cNvSpPr>
            <a:spLocks noGrp="1"/>
          </p:cNvSpPr>
          <p:nvPr>
            <p:ph type="title"/>
          </p:nvPr>
        </p:nvSpPr>
        <p:spPr>
          <a:xfrm>
            <a:off x="628075" y="997592"/>
            <a:ext cx="12561453" cy="923330"/>
          </a:xfrm>
        </p:spPr>
        <p:txBody>
          <a:bodyPr/>
          <a:lstStyle/>
          <a:p>
            <a:r>
              <a:rPr lang="en-US" sz="4800" dirty="0" err="1"/>
              <a:t>geom_text_repel</a:t>
            </a:r>
            <a:r>
              <a:rPr lang="en-US" sz="4800" dirty="0"/>
              <a:t> not compatible with </a:t>
            </a:r>
            <a:r>
              <a:rPr lang="en-US" sz="4800" dirty="0" err="1"/>
              <a:t>plotly</a:t>
            </a:r>
            <a:endParaRPr lang="en-US" sz="4800" dirty="0"/>
          </a:p>
        </p:txBody>
      </p:sp>
      <p:pic>
        <p:nvPicPr>
          <p:cNvPr id="4" name="Content Placeholder 3">
            <a:extLst>
              <a:ext uri="{FF2B5EF4-FFF2-40B4-BE49-F238E27FC236}">
                <a16:creationId xmlns:a16="http://schemas.microsoft.com/office/drawing/2014/main" id="{A057A296-C201-4CF0-A659-1F5DAF2AE233}"/>
              </a:ext>
            </a:extLst>
          </p:cNvPr>
          <p:cNvPicPr>
            <a:picLocks noGrp="1" noChangeAspect="1"/>
          </p:cNvPicPr>
          <p:nvPr>
            <p:ph idx="1"/>
          </p:nvPr>
        </p:nvPicPr>
        <p:blipFill rotWithShape="1">
          <a:blip r:embed="rId2"/>
          <a:srcRect l="4892" t="19769" r="39709" b="41001"/>
          <a:stretch/>
        </p:blipFill>
        <p:spPr>
          <a:xfrm>
            <a:off x="1738859" y="2055895"/>
            <a:ext cx="8844198" cy="3521209"/>
          </a:xfrm>
          <a:prstGeom prst="rect">
            <a:avLst/>
          </a:prstGeom>
        </p:spPr>
      </p:pic>
      <p:sp>
        <p:nvSpPr>
          <p:cNvPr id="5" name="TextBox 4">
            <a:extLst>
              <a:ext uri="{FF2B5EF4-FFF2-40B4-BE49-F238E27FC236}">
                <a16:creationId xmlns:a16="http://schemas.microsoft.com/office/drawing/2014/main" id="{0FA7651F-D4EB-4B0A-90D5-CBBB1F1F3017}"/>
              </a:ext>
            </a:extLst>
          </p:cNvPr>
          <p:cNvSpPr txBox="1"/>
          <p:nvPr/>
        </p:nvSpPr>
        <p:spPr>
          <a:xfrm>
            <a:off x="2815371" y="6219908"/>
            <a:ext cx="8186857" cy="1015663"/>
          </a:xfrm>
          <a:prstGeom prst="rect">
            <a:avLst/>
          </a:prstGeom>
          <a:noFill/>
        </p:spPr>
        <p:txBody>
          <a:bodyPr wrap="none" rtlCol="0">
            <a:spAutoFit/>
          </a:bodyPr>
          <a:lstStyle/>
          <a:p>
            <a:pPr algn="ctr"/>
            <a:r>
              <a:rPr lang="en-US" dirty="0"/>
              <a:t>Achievable with one line of code : </a:t>
            </a:r>
          </a:p>
          <a:p>
            <a:r>
              <a:rPr lang="en-US" dirty="0">
                <a:latin typeface="Courier"/>
                <a:cs typeface="Aldhabi" panose="020B0604020202020204" pitchFamily="2" charset="-78"/>
              </a:rPr>
              <a:t>p +</a:t>
            </a:r>
          </a:p>
          <a:p>
            <a:r>
              <a:rPr lang="en-US" dirty="0" err="1">
                <a:latin typeface="Courier"/>
                <a:cs typeface="Aldhabi" panose="020B0604020202020204" pitchFamily="2" charset="-78"/>
              </a:rPr>
              <a:t>geom_text_repel</a:t>
            </a:r>
            <a:r>
              <a:rPr lang="en-US" dirty="0">
                <a:latin typeface="Courier"/>
                <a:cs typeface="Aldhabi" panose="020B0604020202020204" pitchFamily="2" charset="-78"/>
              </a:rPr>
              <a:t>(label = </a:t>
            </a:r>
            <a:r>
              <a:rPr lang="en-US" dirty="0" err="1">
                <a:latin typeface="Courier"/>
                <a:cs typeface="Aldhabi" panose="020B0604020202020204" pitchFamily="2" charset="-78"/>
              </a:rPr>
              <a:t>ufoandcovid$State</a:t>
            </a:r>
            <a:r>
              <a:rPr lang="en-US" dirty="0">
                <a:latin typeface="Courier"/>
                <a:cs typeface="Aldhabi" panose="020B0604020202020204" pitchFamily="2" charset="-78"/>
              </a:rPr>
              <a:t>, size = 2)</a:t>
            </a:r>
          </a:p>
        </p:txBody>
      </p:sp>
    </p:spTree>
    <p:extLst>
      <p:ext uri="{BB962C8B-B14F-4D97-AF65-F5344CB8AC3E}">
        <p14:creationId xmlns:p14="http://schemas.microsoft.com/office/powerpoint/2010/main" val="3054239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94994-455A-473E-B23D-AFF77185C6E4}"/>
              </a:ext>
            </a:extLst>
          </p:cNvPr>
          <p:cNvSpPr>
            <a:spLocks noGrp="1"/>
          </p:cNvSpPr>
          <p:nvPr>
            <p:ph type="title"/>
          </p:nvPr>
        </p:nvSpPr>
        <p:spPr>
          <a:xfrm>
            <a:off x="628072" y="844606"/>
            <a:ext cx="12561453" cy="1015663"/>
          </a:xfrm>
        </p:spPr>
        <p:txBody>
          <a:bodyPr/>
          <a:lstStyle/>
          <a:p>
            <a:r>
              <a:rPr lang="en-US" dirty="0" err="1"/>
              <a:t>geom_text</a:t>
            </a:r>
            <a:r>
              <a:rPr lang="en-US" dirty="0"/>
              <a:t> too cluttered</a:t>
            </a:r>
          </a:p>
        </p:txBody>
      </p:sp>
      <p:pic>
        <p:nvPicPr>
          <p:cNvPr id="9" name="Content Placeholder 8" descr="A picture containing flying, group, flock, lot&#10;&#10;Description automatically generated">
            <a:extLst>
              <a:ext uri="{FF2B5EF4-FFF2-40B4-BE49-F238E27FC236}">
                <a16:creationId xmlns:a16="http://schemas.microsoft.com/office/drawing/2014/main" id="{3AAD7CD4-E0AB-4EF0-92A6-0C2379D2BCF6}"/>
              </a:ext>
            </a:extLst>
          </p:cNvPr>
          <p:cNvPicPr>
            <a:picLocks noGrp="1" noChangeAspect="1"/>
          </p:cNvPicPr>
          <p:nvPr>
            <p:ph idx="1"/>
          </p:nvPr>
        </p:nvPicPr>
        <p:blipFill rotWithShape="1">
          <a:blip r:embed="rId2"/>
          <a:srcRect l="6152" r="10413" b="9225"/>
          <a:stretch/>
        </p:blipFill>
        <p:spPr>
          <a:xfrm>
            <a:off x="2623279" y="1938331"/>
            <a:ext cx="8154649" cy="3756335"/>
          </a:xfrm>
        </p:spPr>
      </p:pic>
      <p:sp>
        <p:nvSpPr>
          <p:cNvPr id="10" name="TextBox 9">
            <a:extLst>
              <a:ext uri="{FF2B5EF4-FFF2-40B4-BE49-F238E27FC236}">
                <a16:creationId xmlns:a16="http://schemas.microsoft.com/office/drawing/2014/main" id="{D5BC359C-845D-4085-A78F-68C194B488F4}"/>
              </a:ext>
            </a:extLst>
          </p:cNvPr>
          <p:cNvSpPr txBox="1"/>
          <p:nvPr/>
        </p:nvSpPr>
        <p:spPr>
          <a:xfrm>
            <a:off x="2815371" y="6219908"/>
            <a:ext cx="7263527" cy="707886"/>
          </a:xfrm>
          <a:prstGeom prst="rect">
            <a:avLst/>
          </a:prstGeom>
          <a:noFill/>
        </p:spPr>
        <p:txBody>
          <a:bodyPr wrap="none" rtlCol="0">
            <a:spAutoFit/>
          </a:bodyPr>
          <a:lstStyle/>
          <a:p>
            <a:r>
              <a:rPr lang="en-US" dirty="0">
                <a:latin typeface="Courier"/>
                <a:cs typeface="Aldhabi" panose="020B0604020202020204" pitchFamily="2" charset="-78"/>
              </a:rPr>
              <a:t>p +</a:t>
            </a:r>
          </a:p>
          <a:p>
            <a:r>
              <a:rPr lang="en-US" dirty="0" err="1">
                <a:latin typeface="Courier"/>
                <a:cs typeface="Aldhabi" panose="020B0604020202020204" pitchFamily="2" charset="-78"/>
              </a:rPr>
              <a:t>geom_text</a:t>
            </a:r>
            <a:r>
              <a:rPr lang="en-US" dirty="0">
                <a:latin typeface="Courier"/>
                <a:cs typeface="Aldhabi" panose="020B0604020202020204" pitchFamily="2" charset="-78"/>
              </a:rPr>
              <a:t>(label = </a:t>
            </a:r>
            <a:r>
              <a:rPr lang="en-US" dirty="0" err="1">
                <a:latin typeface="Courier"/>
                <a:cs typeface="Aldhabi" panose="020B0604020202020204" pitchFamily="2" charset="-78"/>
              </a:rPr>
              <a:t>ufoandcovid$State</a:t>
            </a:r>
            <a:r>
              <a:rPr lang="en-US" dirty="0">
                <a:latin typeface="Courier"/>
                <a:cs typeface="Aldhabi" panose="020B0604020202020204" pitchFamily="2" charset="-78"/>
              </a:rPr>
              <a:t>, size = 2)</a:t>
            </a:r>
          </a:p>
        </p:txBody>
      </p:sp>
    </p:spTree>
    <p:extLst>
      <p:ext uri="{BB962C8B-B14F-4D97-AF65-F5344CB8AC3E}">
        <p14:creationId xmlns:p14="http://schemas.microsoft.com/office/powerpoint/2010/main" val="1490872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C004D-5540-484A-A22C-DAAF0AF317DF}"/>
              </a:ext>
            </a:extLst>
          </p:cNvPr>
          <p:cNvSpPr>
            <a:spLocks noGrp="1"/>
          </p:cNvSpPr>
          <p:nvPr>
            <p:ph type="title"/>
          </p:nvPr>
        </p:nvSpPr>
        <p:spPr/>
        <p:txBody>
          <a:bodyPr/>
          <a:lstStyle/>
          <a:p>
            <a:r>
              <a:rPr lang="en-US" dirty="0" err="1"/>
              <a:t>geom_label</a:t>
            </a:r>
            <a:r>
              <a:rPr lang="en-US" dirty="0"/>
              <a:t> too cluttered</a:t>
            </a:r>
          </a:p>
        </p:txBody>
      </p:sp>
      <p:pic>
        <p:nvPicPr>
          <p:cNvPr id="6" name="Content Placeholder 5" descr="Chart, scatter chart&#10;&#10;Description automatically generated">
            <a:extLst>
              <a:ext uri="{FF2B5EF4-FFF2-40B4-BE49-F238E27FC236}">
                <a16:creationId xmlns:a16="http://schemas.microsoft.com/office/drawing/2014/main" id="{689A5845-EB27-4277-9A3A-E73C1C4184F5}"/>
              </a:ext>
            </a:extLst>
          </p:cNvPr>
          <p:cNvPicPr>
            <a:picLocks noGrp="1" noChangeAspect="1"/>
          </p:cNvPicPr>
          <p:nvPr>
            <p:ph idx="1"/>
          </p:nvPr>
        </p:nvPicPr>
        <p:blipFill>
          <a:blip r:embed="rId2"/>
          <a:stretch>
            <a:fillRect/>
          </a:stretch>
        </p:blipFill>
        <p:spPr>
          <a:xfrm>
            <a:off x="2570766" y="2065367"/>
            <a:ext cx="8676068" cy="3641665"/>
          </a:xfrm>
        </p:spPr>
      </p:pic>
      <p:sp>
        <p:nvSpPr>
          <p:cNvPr id="4" name="TextBox 3">
            <a:extLst>
              <a:ext uri="{FF2B5EF4-FFF2-40B4-BE49-F238E27FC236}">
                <a16:creationId xmlns:a16="http://schemas.microsoft.com/office/drawing/2014/main" id="{861C7166-D14A-4D50-914D-D37C0C9D1901}"/>
              </a:ext>
            </a:extLst>
          </p:cNvPr>
          <p:cNvSpPr txBox="1"/>
          <p:nvPr/>
        </p:nvSpPr>
        <p:spPr>
          <a:xfrm>
            <a:off x="2815371" y="6219908"/>
            <a:ext cx="9110186" cy="707886"/>
          </a:xfrm>
          <a:prstGeom prst="rect">
            <a:avLst/>
          </a:prstGeom>
          <a:noFill/>
        </p:spPr>
        <p:txBody>
          <a:bodyPr wrap="none" rtlCol="0">
            <a:spAutoFit/>
          </a:bodyPr>
          <a:lstStyle/>
          <a:p>
            <a:r>
              <a:rPr lang="en-US" dirty="0">
                <a:latin typeface="Courier"/>
                <a:cs typeface="Aldhabi" panose="020B0604020202020204" pitchFamily="2" charset="-78"/>
              </a:rPr>
              <a:t>p +</a:t>
            </a:r>
          </a:p>
          <a:p>
            <a:r>
              <a:rPr lang="en-US" dirty="0" err="1">
                <a:latin typeface="Courier"/>
                <a:cs typeface="Aldhabi" panose="020B0604020202020204" pitchFamily="2" charset="-78"/>
              </a:rPr>
              <a:t>geom_text</a:t>
            </a:r>
            <a:r>
              <a:rPr lang="en-US" dirty="0">
                <a:latin typeface="Courier"/>
                <a:cs typeface="Aldhabi" panose="020B0604020202020204" pitchFamily="2" charset="-78"/>
              </a:rPr>
              <a:t>(label = </a:t>
            </a:r>
            <a:r>
              <a:rPr lang="en-US" dirty="0" err="1">
                <a:latin typeface="Courier"/>
                <a:cs typeface="Aldhabi" panose="020B0604020202020204" pitchFamily="2" charset="-78"/>
              </a:rPr>
              <a:t>ufoandcovid$State</a:t>
            </a:r>
            <a:r>
              <a:rPr lang="en-US" dirty="0">
                <a:latin typeface="Courier"/>
                <a:cs typeface="Aldhabi" panose="020B0604020202020204" pitchFamily="2" charset="-78"/>
              </a:rPr>
              <a:t>, size = 2, </a:t>
            </a:r>
            <a:r>
              <a:rPr lang="en-US" dirty="0" err="1">
                <a:latin typeface="Courier"/>
                <a:cs typeface="Aldhabi" panose="020B0604020202020204" pitchFamily="2" charset="-78"/>
              </a:rPr>
              <a:t>nudge_x</a:t>
            </a:r>
            <a:r>
              <a:rPr lang="en-US" dirty="0">
                <a:latin typeface="Courier"/>
                <a:cs typeface="Aldhabi" panose="020B0604020202020204" pitchFamily="2" charset="-78"/>
              </a:rPr>
              <a:t>= 6)</a:t>
            </a:r>
          </a:p>
        </p:txBody>
      </p:sp>
    </p:spTree>
    <p:extLst>
      <p:ext uri="{BB962C8B-B14F-4D97-AF65-F5344CB8AC3E}">
        <p14:creationId xmlns:p14="http://schemas.microsoft.com/office/powerpoint/2010/main" val="1665569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CE546-26C5-40EE-A824-4AA0F0B57BE9}"/>
              </a:ext>
            </a:extLst>
          </p:cNvPr>
          <p:cNvSpPr>
            <a:spLocks noGrp="1"/>
          </p:cNvSpPr>
          <p:nvPr>
            <p:ph type="title"/>
          </p:nvPr>
        </p:nvSpPr>
        <p:spPr/>
        <p:txBody>
          <a:bodyPr/>
          <a:lstStyle/>
          <a:p>
            <a:r>
              <a:rPr lang="en-US" dirty="0"/>
              <a:t>Highlight the interesting data points</a:t>
            </a:r>
          </a:p>
        </p:txBody>
      </p:sp>
      <p:sp>
        <p:nvSpPr>
          <p:cNvPr id="3" name="Content Placeholder 2">
            <a:extLst>
              <a:ext uri="{FF2B5EF4-FFF2-40B4-BE49-F238E27FC236}">
                <a16:creationId xmlns:a16="http://schemas.microsoft.com/office/drawing/2014/main" id="{B02E1755-EAF7-4630-8E3B-C8E24642A70A}"/>
              </a:ext>
            </a:extLst>
          </p:cNvPr>
          <p:cNvSpPr>
            <a:spLocks noGrp="1"/>
          </p:cNvSpPr>
          <p:nvPr>
            <p:ph idx="1"/>
          </p:nvPr>
        </p:nvSpPr>
        <p:spPr>
          <a:xfrm>
            <a:off x="434716" y="2487883"/>
            <a:ext cx="12754812" cy="2246769"/>
          </a:xfrm>
        </p:spPr>
        <p:txBody>
          <a:bodyPr/>
          <a:lstStyle/>
          <a:p>
            <a:pPr marL="0" indent="0">
              <a:buNone/>
            </a:pPr>
            <a:r>
              <a:rPr lang="en-US" sz="2400" dirty="0" err="1">
                <a:latin typeface="Courier"/>
              </a:rPr>
              <a:t>statenames</a:t>
            </a:r>
            <a:r>
              <a:rPr lang="en-US" sz="2400" dirty="0">
                <a:latin typeface="Courier"/>
              </a:rPr>
              <a:t> &lt;- </a:t>
            </a:r>
            <a:r>
              <a:rPr lang="en-US" sz="2400" dirty="0" err="1">
                <a:latin typeface="Courier"/>
              </a:rPr>
              <a:t>ufoandcovid$State</a:t>
            </a:r>
            <a:endParaRPr lang="en-US" sz="2400" dirty="0">
              <a:latin typeface="Courier"/>
            </a:endParaRPr>
          </a:p>
          <a:p>
            <a:pPr marL="0" indent="0">
              <a:buNone/>
            </a:pPr>
            <a:r>
              <a:rPr lang="en-US" sz="2400" dirty="0" err="1">
                <a:latin typeface="Courier"/>
              </a:rPr>
              <a:t>statenames</a:t>
            </a:r>
            <a:r>
              <a:rPr lang="en-US" sz="2400" dirty="0">
                <a:latin typeface="Courier"/>
              </a:rPr>
              <a:t>[with(</a:t>
            </a:r>
            <a:r>
              <a:rPr lang="en-US" sz="2400" dirty="0" err="1">
                <a:latin typeface="Courier"/>
              </a:rPr>
              <a:t>ufoandcovid</a:t>
            </a:r>
            <a:r>
              <a:rPr lang="en-US" sz="2400" dirty="0">
                <a:latin typeface="Courier"/>
              </a:rPr>
              <a:t>, </a:t>
            </a:r>
          </a:p>
          <a:p>
            <a:pPr marL="0" indent="0">
              <a:buNone/>
            </a:pPr>
            <a:r>
              <a:rPr lang="en-US" sz="2400" dirty="0">
                <a:latin typeface="Courier"/>
              </a:rPr>
              <a:t>                !(</a:t>
            </a:r>
            <a:r>
              <a:rPr lang="en-US" sz="2400" dirty="0" err="1">
                <a:latin typeface="Courier"/>
              </a:rPr>
              <a:t>covid_cases</a:t>
            </a:r>
            <a:r>
              <a:rPr lang="en-US" sz="2400" dirty="0">
                <a:latin typeface="Courier"/>
              </a:rPr>
              <a:t> &gt; 27000 | </a:t>
            </a:r>
            <a:r>
              <a:rPr lang="en-US" sz="2400" dirty="0" err="1">
                <a:latin typeface="Courier"/>
              </a:rPr>
              <a:t>ufo_sightings</a:t>
            </a:r>
            <a:r>
              <a:rPr lang="en-US" sz="2400" dirty="0">
                <a:latin typeface="Courier"/>
              </a:rPr>
              <a:t> &gt; 185))] &lt;- ""</a:t>
            </a:r>
          </a:p>
        </p:txBody>
      </p:sp>
      <p:sp>
        <p:nvSpPr>
          <p:cNvPr id="5" name="TextBox 4">
            <a:extLst>
              <a:ext uri="{FF2B5EF4-FFF2-40B4-BE49-F238E27FC236}">
                <a16:creationId xmlns:a16="http://schemas.microsoft.com/office/drawing/2014/main" id="{C1E7355E-FE5D-4D8C-9178-167764465DE7}"/>
              </a:ext>
            </a:extLst>
          </p:cNvPr>
          <p:cNvSpPr txBox="1"/>
          <p:nvPr/>
        </p:nvSpPr>
        <p:spPr>
          <a:xfrm>
            <a:off x="434716" y="4702432"/>
            <a:ext cx="11302583" cy="1508105"/>
          </a:xfrm>
          <a:prstGeom prst="rect">
            <a:avLst/>
          </a:prstGeom>
          <a:noFill/>
        </p:spPr>
        <p:txBody>
          <a:bodyPr wrap="square" rtlCol="0">
            <a:spAutoFit/>
          </a:bodyPr>
          <a:lstStyle/>
          <a:p>
            <a:r>
              <a:rPr lang="en-US" sz="2400" dirty="0"/>
              <a:t>Code creates an object for my labels that only has:</a:t>
            </a:r>
          </a:p>
          <a:p>
            <a:pPr marL="852192" lvl="1" indent="-342900">
              <a:buFont typeface="Arial" panose="020B0604020202020204" pitchFamily="34" charset="0"/>
              <a:buChar char="•"/>
            </a:pPr>
            <a:r>
              <a:rPr lang="en-US" sz="2400" dirty="0"/>
              <a:t>States with 27,000 or more COVID cases</a:t>
            </a:r>
          </a:p>
          <a:p>
            <a:pPr marL="852192" lvl="1" indent="-342900">
              <a:buFont typeface="Arial" panose="020B0604020202020204" pitchFamily="34" charset="0"/>
              <a:buChar char="•"/>
            </a:pPr>
            <a:r>
              <a:rPr lang="en-US" sz="2400" dirty="0"/>
              <a:t>States with 185 or more UFO sightings in 2019</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8849535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2EC78-7F00-494F-A103-8C874B4B6BCA}"/>
              </a:ext>
            </a:extLst>
          </p:cNvPr>
          <p:cNvSpPr>
            <a:spLocks noGrp="1"/>
          </p:cNvSpPr>
          <p:nvPr>
            <p:ph type="title"/>
          </p:nvPr>
        </p:nvSpPr>
        <p:spPr/>
        <p:txBody>
          <a:bodyPr/>
          <a:lstStyle/>
          <a:p>
            <a:r>
              <a:rPr lang="en-US" dirty="0"/>
              <a:t>Final plot</a:t>
            </a:r>
          </a:p>
        </p:txBody>
      </p:sp>
      <p:pic>
        <p:nvPicPr>
          <p:cNvPr id="5" name="Content Placeholder 4" descr="Chart, scatter chart&#10;&#10;Description automatically generated">
            <a:extLst>
              <a:ext uri="{FF2B5EF4-FFF2-40B4-BE49-F238E27FC236}">
                <a16:creationId xmlns:a16="http://schemas.microsoft.com/office/drawing/2014/main" id="{E18FD5F2-5E3A-4C3D-869E-92BE32AD7245}"/>
              </a:ext>
            </a:extLst>
          </p:cNvPr>
          <p:cNvPicPr>
            <a:picLocks noGrp="1" noChangeAspect="1"/>
          </p:cNvPicPr>
          <p:nvPr>
            <p:ph idx="1"/>
          </p:nvPr>
        </p:nvPicPr>
        <p:blipFill>
          <a:blip r:embed="rId2"/>
          <a:stretch>
            <a:fillRect/>
          </a:stretch>
        </p:blipFill>
        <p:spPr>
          <a:xfrm>
            <a:off x="3049901" y="2058300"/>
            <a:ext cx="8042820" cy="3809757"/>
          </a:xfrm>
        </p:spPr>
      </p:pic>
      <p:sp>
        <p:nvSpPr>
          <p:cNvPr id="6" name="TextBox 5">
            <a:extLst>
              <a:ext uri="{FF2B5EF4-FFF2-40B4-BE49-F238E27FC236}">
                <a16:creationId xmlns:a16="http://schemas.microsoft.com/office/drawing/2014/main" id="{8E6665D8-C899-4496-AD74-D563CEE9638E}"/>
              </a:ext>
            </a:extLst>
          </p:cNvPr>
          <p:cNvSpPr txBox="1"/>
          <p:nvPr/>
        </p:nvSpPr>
        <p:spPr>
          <a:xfrm>
            <a:off x="2815371" y="6219908"/>
            <a:ext cx="8186857" cy="707886"/>
          </a:xfrm>
          <a:prstGeom prst="rect">
            <a:avLst/>
          </a:prstGeom>
          <a:noFill/>
        </p:spPr>
        <p:txBody>
          <a:bodyPr wrap="none" rtlCol="0">
            <a:spAutoFit/>
          </a:bodyPr>
          <a:lstStyle/>
          <a:p>
            <a:r>
              <a:rPr lang="en-US" dirty="0">
                <a:latin typeface="Courier"/>
                <a:cs typeface="Aldhabi" panose="020B0604020202020204" pitchFamily="2" charset="-78"/>
              </a:rPr>
              <a:t>p +</a:t>
            </a:r>
          </a:p>
          <a:p>
            <a:r>
              <a:rPr lang="en-US" dirty="0" err="1">
                <a:latin typeface="Courier"/>
                <a:cs typeface="Aldhabi" panose="020B0604020202020204" pitchFamily="2" charset="-78"/>
              </a:rPr>
              <a:t>geom_text</a:t>
            </a:r>
            <a:r>
              <a:rPr lang="en-US" dirty="0">
                <a:latin typeface="Courier"/>
                <a:cs typeface="Aldhabi" panose="020B0604020202020204" pitchFamily="2" charset="-78"/>
              </a:rPr>
              <a:t>(label = </a:t>
            </a:r>
            <a:r>
              <a:rPr lang="en-US" dirty="0" err="1">
                <a:latin typeface="Courier"/>
                <a:cs typeface="Aldhabi" panose="020B0604020202020204" pitchFamily="2" charset="-78"/>
              </a:rPr>
              <a:t>statenames</a:t>
            </a:r>
            <a:r>
              <a:rPr lang="en-US" dirty="0">
                <a:latin typeface="Courier"/>
                <a:cs typeface="Aldhabi" panose="020B0604020202020204" pitchFamily="2" charset="-78"/>
              </a:rPr>
              <a:t>, size = 2, </a:t>
            </a:r>
            <a:r>
              <a:rPr lang="en-US" dirty="0" err="1">
                <a:latin typeface="Courier"/>
                <a:cs typeface="Aldhabi" panose="020B0604020202020204" pitchFamily="2" charset="-78"/>
              </a:rPr>
              <a:t>nudge_x</a:t>
            </a:r>
            <a:r>
              <a:rPr lang="en-US" dirty="0">
                <a:latin typeface="Courier"/>
                <a:cs typeface="Aldhabi" panose="020B0604020202020204" pitchFamily="2" charset="-78"/>
              </a:rPr>
              <a:t>= 18)</a:t>
            </a:r>
          </a:p>
        </p:txBody>
      </p:sp>
    </p:spTree>
    <p:extLst>
      <p:ext uri="{BB962C8B-B14F-4D97-AF65-F5344CB8AC3E}">
        <p14:creationId xmlns:p14="http://schemas.microsoft.com/office/powerpoint/2010/main" val="1938348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628075" y="2695562"/>
            <a:ext cx="12561453" cy="2031325"/>
          </a:xfrm>
        </p:spPr>
        <p:txBody>
          <a:bodyPr/>
          <a:lstStyle/>
          <a:p>
            <a:r>
              <a:rPr lang="en-US" dirty="0"/>
              <a:t>Title of Presentation </a:t>
            </a:r>
            <a:br>
              <a:rPr lang="en-US" dirty="0"/>
            </a:br>
            <a:r>
              <a:rPr lang="en-US" dirty="0"/>
              <a:t>Goes Here</a:t>
            </a:r>
          </a:p>
        </p:txBody>
      </p:sp>
      <p:sp>
        <p:nvSpPr>
          <p:cNvPr id="3" name="Text Placeholder 2"/>
          <p:cNvSpPr>
            <a:spLocks noGrp="1"/>
          </p:cNvSpPr>
          <p:nvPr>
            <p:ph type="body" sz="quarter" idx="12"/>
          </p:nvPr>
        </p:nvSpPr>
        <p:spPr>
          <a:xfrm>
            <a:off x="628074" y="5369311"/>
            <a:ext cx="12561452" cy="452945"/>
          </a:xfrm>
        </p:spPr>
        <p:txBody>
          <a:bodyPr/>
          <a:lstStyle/>
          <a:p>
            <a:r>
              <a:rPr lang="en-US" dirty="0" err="1"/>
              <a:t>Subheadline</a:t>
            </a:r>
            <a:r>
              <a:rPr lang="en-US" dirty="0"/>
              <a:t>, name or date goes here</a:t>
            </a:r>
          </a:p>
        </p:txBody>
      </p:sp>
      <p:sp>
        <p:nvSpPr>
          <p:cNvPr id="4" name="Picture Placeholder 3"/>
          <p:cNvSpPr>
            <a:spLocks noGrp="1"/>
          </p:cNvSpPr>
          <p:nvPr>
            <p:ph type="pic" sz="quarter" idx="13"/>
          </p:nvPr>
        </p:nvSpPr>
        <p:spPr/>
      </p:sp>
    </p:spTree>
    <p:extLst>
      <p:ext uri="{BB962C8B-B14F-4D97-AF65-F5344CB8AC3E}">
        <p14:creationId xmlns:p14="http://schemas.microsoft.com/office/powerpoint/2010/main" val="10864972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628075" y="2695562"/>
            <a:ext cx="12561453" cy="2031325"/>
          </a:xfrm>
        </p:spPr>
        <p:txBody>
          <a:bodyPr/>
          <a:lstStyle/>
          <a:p>
            <a:r>
              <a:rPr lang="en-US" dirty="0"/>
              <a:t>Title of Presentation </a:t>
            </a:r>
            <a:br>
              <a:rPr lang="en-US" dirty="0"/>
            </a:br>
            <a:r>
              <a:rPr lang="en-US" dirty="0"/>
              <a:t>Goes Here</a:t>
            </a:r>
          </a:p>
        </p:txBody>
      </p:sp>
      <p:sp>
        <p:nvSpPr>
          <p:cNvPr id="3" name="Text Placeholder 2"/>
          <p:cNvSpPr>
            <a:spLocks noGrp="1"/>
          </p:cNvSpPr>
          <p:nvPr>
            <p:ph type="body" sz="quarter" idx="12"/>
          </p:nvPr>
        </p:nvSpPr>
        <p:spPr>
          <a:xfrm>
            <a:off x="628074" y="5369311"/>
            <a:ext cx="12561452" cy="452945"/>
          </a:xfrm>
        </p:spPr>
        <p:txBody>
          <a:bodyPr/>
          <a:lstStyle/>
          <a:p>
            <a:r>
              <a:rPr lang="en-US" dirty="0" err="1"/>
              <a:t>Subheadline</a:t>
            </a:r>
            <a:r>
              <a:rPr lang="en-US" dirty="0"/>
              <a:t>, name or date goes here</a:t>
            </a:r>
          </a:p>
        </p:txBody>
      </p:sp>
    </p:spTree>
    <p:extLst>
      <p:ext uri="{BB962C8B-B14F-4D97-AF65-F5344CB8AC3E}">
        <p14:creationId xmlns:p14="http://schemas.microsoft.com/office/powerpoint/2010/main" val="14580842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5495059" y="-4797126"/>
            <a:ext cx="184731" cy="515077"/>
          </a:xfrm>
          <a:prstGeom prst="rect">
            <a:avLst/>
          </a:prstGeom>
          <a:noFill/>
        </p:spPr>
        <p:txBody>
          <a:bodyPr wrap="none" rtlCol="0">
            <a:spAutoFit/>
          </a:bodyPr>
          <a:lstStyle/>
          <a:p>
            <a:endParaRPr lang="en-US" sz="2747" dirty="0"/>
          </a:p>
        </p:txBody>
      </p:sp>
      <p:sp>
        <p:nvSpPr>
          <p:cNvPr id="16" name="Text Placeholder 1"/>
          <p:cNvSpPr>
            <a:spLocks noGrp="1"/>
          </p:cNvSpPr>
          <p:nvPr>
            <p:ph type="body" sz="quarter" idx="13"/>
          </p:nvPr>
        </p:nvSpPr>
        <p:spPr/>
        <p:txBody>
          <a:bodyPr/>
          <a:lstStyle/>
          <a:p>
            <a:r>
              <a:rPr lang="en-US" dirty="0"/>
              <a:t>Title of Presentation </a:t>
            </a:r>
            <a:br>
              <a:rPr lang="en-US" dirty="0"/>
            </a:br>
            <a:r>
              <a:rPr lang="en-US" dirty="0"/>
              <a:t>Goes Here</a:t>
            </a:r>
          </a:p>
        </p:txBody>
      </p:sp>
      <p:sp>
        <p:nvSpPr>
          <p:cNvPr id="17" name="Text Placeholder 2"/>
          <p:cNvSpPr>
            <a:spLocks noGrp="1"/>
          </p:cNvSpPr>
          <p:nvPr>
            <p:ph type="body" sz="quarter" idx="14"/>
          </p:nvPr>
        </p:nvSpPr>
        <p:spPr>
          <a:xfrm>
            <a:off x="628074" y="5369311"/>
            <a:ext cx="12561452" cy="480131"/>
          </a:xfrm>
        </p:spPr>
        <p:txBody>
          <a:bodyPr/>
          <a:lstStyle/>
          <a:p>
            <a:r>
              <a:rPr lang="en-US" dirty="0" err="1"/>
              <a:t>Subheadline</a:t>
            </a:r>
            <a:r>
              <a:rPr lang="en-US" dirty="0"/>
              <a:t>, name or date goes here</a:t>
            </a:r>
          </a:p>
        </p:txBody>
      </p:sp>
    </p:spTree>
    <p:extLst>
      <p:ext uri="{BB962C8B-B14F-4D97-AF65-F5344CB8AC3E}">
        <p14:creationId xmlns:p14="http://schemas.microsoft.com/office/powerpoint/2010/main" val="9499833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628075" y="2695562"/>
            <a:ext cx="12561453" cy="2031325"/>
          </a:xfrm>
        </p:spPr>
        <p:txBody>
          <a:bodyPr/>
          <a:lstStyle/>
          <a:p>
            <a:r>
              <a:rPr lang="en-US" dirty="0"/>
              <a:t>Title of Presentation </a:t>
            </a:r>
            <a:br>
              <a:rPr lang="en-US" dirty="0"/>
            </a:br>
            <a:r>
              <a:rPr lang="en-US" dirty="0"/>
              <a:t>Goes Here</a:t>
            </a:r>
          </a:p>
        </p:txBody>
      </p:sp>
      <p:sp>
        <p:nvSpPr>
          <p:cNvPr id="3" name="Text Placeholder 2"/>
          <p:cNvSpPr>
            <a:spLocks noGrp="1"/>
          </p:cNvSpPr>
          <p:nvPr>
            <p:ph type="body" sz="quarter" idx="14"/>
          </p:nvPr>
        </p:nvSpPr>
        <p:spPr>
          <a:xfrm>
            <a:off x="628074" y="5369311"/>
            <a:ext cx="12561452" cy="452945"/>
          </a:xfrm>
        </p:spPr>
        <p:txBody>
          <a:bodyPr/>
          <a:lstStyle/>
          <a:p>
            <a:r>
              <a:rPr lang="en-US" dirty="0" err="1"/>
              <a:t>Subheadline</a:t>
            </a:r>
            <a:r>
              <a:rPr lang="en-US" dirty="0"/>
              <a:t>, name or date goes here</a:t>
            </a:r>
          </a:p>
        </p:txBody>
      </p:sp>
      <p:sp>
        <p:nvSpPr>
          <p:cNvPr id="4" name="Picture Placeholder 3"/>
          <p:cNvSpPr>
            <a:spLocks noGrp="1"/>
          </p:cNvSpPr>
          <p:nvPr>
            <p:ph type="pic" sz="quarter" idx="15"/>
          </p:nvPr>
        </p:nvSpPr>
        <p:spPr/>
      </p:sp>
    </p:spTree>
    <p:extLst>
      <p:ext uri="{BB962C8B-B14F-4D97-AF65-F5344CB8AC3E}">
        <p14:creationId xmlns:p14="http://schemas.microsoft.com/office/powerpoint/2010/main" val="10359433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Headline Copy Goes Here</a:t>
            </a:r>
          </a:p>
        </p:txBody>
      </p:sp>
      <p:sp>
        <p:nvSpPr>
          <p:cNvPr id="3" name="Text Placeholder 2"/>
          <p:cNvSpPr>
            <a:spLocks noGrp="1"/>
          </p:cNvSpPr>
          <p:nvPr>
            <p:ph type="body" sz="quarter" idx="10"/>
          </p:nvPr>
        </p:nvSpPr>
        <p:spPr/>
        <p:txBody>
          <a:bodyPr/>
          <a:lstStyle/>
          <a:p>
            <a:r>
              <a:rPr lang="en-US" dirty="0"/>
              <a:t>Click to add text</a:t>
            </a:r>
          </a:p>
          <a:p>
            <a:r>
              <a:rPr lang="en-US" dirty="0"/>
              <a:t>Click to add text</a:t>
            </a:r>
          </a:p>
        </p:txBody>
      </p:sp>
    </p:spTree>
    <p:extLst>
      <p:ext uri="{BB962C8B-B14F-4D97-AF65-F5344CB8AC3E}">
        <p14:creationId xmlns:p14="http://schemas.microsoft.com/office/powerpoint/2010/main" val="7661120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Headline Copy Goes Here</a:t>
            </a:r>
          </a:p>
        </p:txBody>
      </p:sp>
    </p:spTree>
    <p:extLst>
      <p:ext uri="{BB962C8B-B14F-4D97-AF65-F5344CB8AC3E}">
        <p14:creationId xmlns:p14="http://schemas.microsoft.com/office/powerpoint/2010/main" val="228844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Header</a:t>
            </a:r>
          </a:p>
        </p:txBody>
      </p:sp>
      <p:sp>
        <p:nvSpPr>
          <p:cNvPr id="4" name="Text Placeholder 3"/>
          <p:cNvSpPr>
            <a:spLocks noGrp="1"/>
          </p:cNvSpPr>
          <p:nvPr>
            <p:ph type="body" sz="quarter" idx="10"/>
          </p:nvPr>
        </p:nvSpPr>
        <p:spPr>
          <a:xfrm>
            <a:off x="3445328" y="4381997"/>
            <a:ext cx="9744199" cy="486543"/>
          </a:xfrm>
        </p:spPr>
        <p:txBody>
          <a:bodyPr/>
          <a:lstStyle/>
          <a:p>
            <a:r>
              <a:rPr lang="en-US" dirty="0"/>
              <a:t>Subtitle goes here</a:t>
            </a:r>
          </a:p>
        </p:txBody>
      </p:sp>
    </p:spTree>
    <p:extLst>
      <p:ext uri="{BB962C8B-B14F-4D97-AF65-F5344CB8AC3E}">
        <p14:creationId xmlns:p14="http://schemas.microsoft.com/office/powerpoint/2010/main" val="9006427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Header</a:t>
            </a:r>
          </a:p>
        </p:txBody>
      </p:sp>
      <p:sp>
        <p:nvSpPr>
          <p:cNvPr id="3" name="Text Placeholder 2"/>
          <p:cNvSpPr>
            <a:spLocks noGrp="1"/>
          </p:cNvSpPr>
          <p:nvPr>
            <p:ph type="body" sz="quarter" idx="10"/>
          </p:nvPr>
        </p:nvSpPr>
        <p:spPr/>
        <p:txBody>
          <a:bodyPr/>
          <a:lstStyle/>
          <a:p>
            <a:r>
              <a:rPr lang="en-US" dirty="0"/>
              <a:t>Subtitle goes here</a:t>
            </a:r>
          </a:p>
        </p:txBody>
      </p:sp>
    </p:spTree>
    <p:extLst>
      <p:ext uri="{BB962C8B-B14F-4D97-AF65-F5344CB8AC3E}">
        <p14:creationId xmlns:p14="http://schemas.microsoft.com/office/powerpoint/2010/main" val="15596659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6701" y="1966389"/>
            <a:ext cx="9744199" cy="2677656"/>
          </a:xfrm>
        </p:spPr>
        <p:txBody>
          <a:bodyPr/>
          <a:lstStyle/>
          <a:p>
            <a:r>
              <a:rPr lang="en-US" dirty="0"/>
              <a:t>“Quote goes here. Lorem ipsum dolor sit </a:t>
            </a:r>
            <a:r>
              <a:rPr lang="en-US" dirty="0" err="1"/>
              <a:t>amet</a:t>
            </a:r>
            <a:r>
              <a:rPr lang="en-US" dirty="0"/>
              <a:t>, </a:t>
            </a:r>
            <a:r>
              <a:rPr lang="en-US" dirty="0" err="1"/>
              <a:t>consecteur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46666375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42950" y="2208731"/>
            <a:ext cx="3604654" cy="1668149"/>
          </a:xfrm>
        </p:spPr>
        <p:txBody>
          <a:bodyPr/>
          <a:lstStyle/>
          <a:p>
            <a:r>
              <a:rPr lang="en-US" dirty="0">
                <a:solidFill>
                  <a:schemeClr val="accent2"/>
                </a:solidFill>
              </a:rPr>
              <a:t>1</a:t>
            </a:r>
          </a:p>
          <a:p>
            <a:r>
              <a:rPr lang="en-US" dirty="0"/>
              <a:t>Text block goes here. Lorem ipsum dolor sit. </a:t>
            </a:r>
          </a:p>
        </p:txBody>
      </p:sp>
      <p:sp>
        <p:nvSpPr>
          <p:cNvPr id="4" name="Text Placeholder 3"/>
          <p:cNvSpPr>
            <a:spLocks noGrp="1"/>
          </p:cNvSpPr>
          <p:nvPr>
            <p:ph type="body" sz="quarter" idx="11"/>
          </p:nvPr>
        </p:nvSpPr>
        <p:spPr>
          <a:xfrm>
            <a:off x="5106473" y="2208731"/>
            <a:ext cx="3604654" cy="1668149"/>
          </a:xfrm>
        </p:spPr>
        <p:txBody>
          <a:bodyPr/>
          <a:lstStyle/>
          <a:p>
            <a:r>
              <a:rPr lang="en-US" dirty="0">
                <a:solidFill>
                  <a:schemeClr val="accent2"/>
                </a:solidFill>
              </a:rPr>
              <a:t>2</a:t>
            </a:r>
            <a:endParaRPr lang="en-US" dirty="0"/>
          </a:p>
          <a:p>
            <a:r>
              <a:rPr lang="en-US" dirty="0"/>
              <a:t>Text block goes here. Lorem ipsum dolor sit. </a:t>
            </a:r>
          </a:p>
        </p:txBody>
      </p:sp>
      <p:sp>
        <p:nvSpPr>
          <p:cNvPr id="5" name="Text Placeholder 4"/>
          <p:cNvSpPr>
            <a:spLocks noGrp="1"/>
          </p:cNvSpPr>
          <p:nvPr>
            <p:ph type="body" sz="quarter" idx="12"/>
          </p:nvPr>
        </p:nvSpPr>
        <p:spPr>
          <a:xfrm>
            <a:off x="9469996" y="2208731"/>
            <a:ext cx="3604654" cy="1668149"/>
          </a:xfrm>
        </p:spPr>
        <p:txBody>
          <a:bodyPr/>
          <a:lstStyle/>
          <a:p>
            <a:r>
              <a:rPr lang="en-US" dirty="0">
                <a:solidFill>
                  <a:schemeClr val="accent2"/>
                </a:solidFill>
              </a:rPr>
              <a:t>3</a:t>
            </a:r>
            <a:endParaRPr lang="en-US" dirty="0"/>
          </a:p>
          <a:p>
            <a:r>
              <a:rPr lang="en-US" dirty="0"/>
              <a:t>Text block goes here. Lorem ipsum dolor sit. </a:t>
            </a:r>
          </a:p>
        </p:txBody>
      </p:sp>
    </p:spTree>
    <p:extLst>
      <p:ext uri="{BB962C8B-B14F-4D97-AF65-F5344CB8AC3E}">
        <p14:creationId xmlns:p14="http://schemas.microsoft.com/office/powerpoint/2010/main" val="13676384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p:pic>
      <p:sp>
        <p:nvSpPr>
          <p:cNvPr id="3" name="Title 2"/>
          <p:cNvSpPr>
            <a:spLocks noGrp="1"/>
          </p:cNvSpPr>
          <p:nvPr>
            <p:ph type="title"/>
          </p:nvPr>
        </p:nvSpPr>
        <p:spPr/>
        <p:txBody>
          <a:bodyPr/>
          <a:lstStyle/>
          <a:p>
            <a:r>
              <a:rPr lang="en-US" dirty="0"/>
              <a:t>Copy Goes Here</a:t>
            </a:r>
          </a:p>
        </p:txBody>
      </p:sp>
      <p:sp>
        <p:nvSpPr>
          <p:cNvPr id="4" name="Text Placeholder 3"/>
          <p:cNvSpPr>
            <a:spLocks noGrp="1"/>
          </p:cNvSpPr>
          <p:nvPr>
            <p:ph type="body" sz="quarter" idx="11"/>
          </p:nvPr>
        </p:nvSpPr>
        <p:spPr/>
        <p:txBody>
          <a:bodyPr/>
          <a:lstStyle/>
          <a:p>
            <a:r>
              <a:rPr lang="en-US"/>
              <a:t>Lorem ipsum dolor sidac ebadbit amet, consectetur adi.</a:t>
            </a:r>
            <a:endParaRPr lang="en-US" dirty="0"/>
          </a:p>
        </p:txBody>
      </p:sp>
    </p:spTree>
    <p:extLst>
      <p:ext uri="{BB962C8B-B14F-4D97-AF65-F5344CB8AC3E}">
        <p14:creationId xmlns:p14="http://schemas.microsoft.com/office/powerpoint/2010/main" val="96156705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Headline Copy Goes Here</a:t>
            </a:r>
            <a:endParaRPr lang="en-US" dirty="0"/>
          </a:p>
        </p:txBody>
      </p:sp>
      <p:sp>
        <p:nvSpPr>
          <p:cNvPr id="3" name="Content Placeholder 2"/>
          <p:cNvSpPr>
            <a:spLocks noGrp="1"/>
          </p:cNvSpPr>
          <p:nvPr>
            <p:ph idx="1"/>
          </p:nvPr>
        </p:nvSpPr>
        <p:spPr/>
        <p:txBody>
          <a:bodyPr/>
          <a:lstStyle/>
          <a:p>
            <a:r>
              <a:rPr lang="en-US"/>
              <a:t>Click to add text</a:t>
            </a:r>
          </a:p>
          <a:p>
            <a:r>
              <a:rPr lang="en-US"/>
              <a:t>Click to add text</a:t>
            </a:r>
            <a:endParaRPr lang="en-US" dirty="0"/>
          </a:p>
        </p:txBody>
      </p:sp>
      <p:pic>
        <p:nvPicPr>
          <p:cNvPr id="11" name="Picture Placeholder 10"/>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15680571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Loading tidycensus</a:t>
            </a:r>
          </a:p>
        </p:txBody>
      </p:sp>
      <p:sp>
        <p:nvSpPr>
          <p:cNvPr id="3" name="Content Placeholder 2"/>
          <p:cNvSpPr>
            <a:spLocks noGrp="1"/>
          </p:cNvSpPr>
          <p:nvPr>
            <p:ph idx="1"/>
          </p:nvPr>
        </p:nvSpPr>
        <p:spPr>
          <a:xfrm>
            <a:off x="-936360" y="2514798"/>
            <a:ext cx="14236313" cy="4327595"/>
          </a:xfrm>
        </p:spPr>
        <p:txBody>
          <a:bodyPr/>
          <a:lstStyle/>
          <a:p>
            <a:pPr marL="1439291" indent="0">
              <a:buNone/>
            </a:pPr>
            <a:r>
              <a:rPr sz="2040" dirty="0">
                <a:latin typeface="Courier"/>
              </a:rPr>
              <a:t>&gt; library(</a:t>
            </a:r>
            <a:r>
              <a:rPr sz="2040" dirty="0" err="1">
                <a:latin typeface="Courier"/>
              </a:rPr>
              <a:t>tidycensus</a:t>
            </a:r>
            <a:r>
              <a:rPr sz="2040" dirty="0">
                <a:latin typeface="Courier"/>
              </a:rPr>
              <a:t>)
Error: package or namespace load failed for ‘</a:t>
            </a:r>
            <a:r>
              <a:rPr sz="2040" dirty="0" err="1">
                <a:latin typeface="Courier"/>
              </a:rPr>
              <a:t>tidycensus</a:t>
            </a:r>
            <a:r>
              <a:rPr sz="2040" dirty="0">
                <a:latin typeface="Courier"/>
              </a:rPr>
              <a:t>’ in </a:t>
            </a:r>
            <a:r>
              <a:rPr sz="2040" dirty="0" err="1">
                <a:latin typeface="Courier"/>
              </a:rPr>
              <a:t>dyn.load</a:t>
            </a:r>
            <a:r>
              <a:rPr sz="2040" dirty="0">
                <a:latin typeface="Courier"/>
              </a:rPr>
              <a:t>(file, </a:t>
            </a:r>
            <a:r>
              <a:rPr sz="2040" dirty="0" err="1">
                <a:latin typeface="Courier"/>
              </a:rPr>
              <a:t>DLLpath</a:t>
            </a:r>
            <a:r>
              <a:rPr sz="2040" dirty="0">
                <a:latin typeface="Courier"/>
              </a:rPr>
              <a:t> = </a:t>
            </a:r>
            <a:r>
              <a:rPr sz="2040" dirty="0" err="1">
                <a:latin typeface="Courier"/>
              </a:rPr>
              <a:t>DLLpath</a:t>
            </a:r>
            <a:r>
              <a:rPr sz="2040" dirty="0">
                <a:latin typeface="Courier"/>
              </a:rPr>
              <a:t>, ...):
 unable to load shared object '/Users/</a:t>
            </a:r>
            <a:r>
              <a:rPr sz="2040" dirty="0" err="1">
                <a:latin typeface="Courier"/>
              </a:rPr>
              <a:t>evanconaway</a:t>
            </a:r>
            <a:r>
              <a:rPr sz="2040" dirty="0">
                <a:latin typeface="Courier"/>
              </a:rPr>
              <a:t>/Library/R/4.0/library/sf/libs/</a:t>
            </a:r>
            <a:r>
              <a:rPr sz="2040" dirty="0" err="1">
                <a:latin typeface="Courier"/>
              </a:rPr>
              <a:t>sf.so</a:t>
            </a:r>
            <a:r>
              <a:rPr sz="2040" dirty="0">
                <a:latin typeface="Courier"/>
              </a:rPr>
              <a:t>':
  </a:t>
            </a:r>
            <a:r>
              <a:rPr sz="2040" dirty="0" err="1">
                <a:latin typeface="Courier"/>
              </a:rPr>
              <a:t>dlopen</a:t>
            </a:r>
            <a:r>
              <a:rPr sz="2040" dirty="0">
                <a:latin typeface="Courier"/>
              </a:rPr>
              <a:t>(/Users/</a:t>
            </a:r>
            <a:r>
              <a:rPr sz="2040" dirty="0" err="1">
                <a:latin typeface="Courier"/>
              </a:rPr>
              <a:t>evanconaway</a:t>
            </a:r>
            <a:r>
              <a:rPr sz="2040" dirty="0">
                <a:latin typeface="Courier"/>
              </a:rPr>
              <a:t>/Library/R/4.0/library/sf/libs/</a:t>
            </a:r>
            <a:r>
              <a:rPr sz="2040" dirty="0" err="1">
                <a:latin typeface="Courier"/>
              </a:rPr>
              <a:t>sf.so</a:t>
            </a:r>
            <a:r>
              <a:rPr sz="2040" dirty="0">
                <a:latin typeface="Courier"/>
              </a:rPr>
              <a:t>, 6): Library not loaded: /</a:t>
            </a:r>
            <a:r>
              <a:rPr sz="2040" dirty="0" err="1">
                <a:latin typeface="Courier"/>
              </a:rPr>
              <a:t>usr</a:t>
            </a:r>
            <a:r>
              <a:rPr sz="2040" dirty="0">
                <a:latin typeface="Courier"/>
              </a:rPr>
              <a:t>/lib/libpq.5.dylib
  Referenced from: /Users/</a:t>
            </a:r>
            <a:r>
              <a:rPr sz="2040" dirty="0" err="1">
                <a:latin typeface="Courier"/>
              </a:rPr>
              <a:t>evanconaway</a:t>
            </a:r>
            <a:r>
              <a:rPr sz="2040" dirty="0">
                <a:latin typeface="Courier"/>
              </a:rPr>
              <a:t>/Library/R/4.0/library/sf/libs/</a:t>
            </a:r>
            <a:r>
              <a:rPr sz="2040" dirty="0" err="1">
                <a:latin typeface="Courier"/>
              </a:rPr>
              <a:t>sf.so</a:t>
            </a:r>
            <a:r>
              <a:rPr sz="2040" dirty="0">
                <a:latin typeface="Courier"/>
              </a:rPr>
              <a:t>
  Reason: image not found </a:t>
            </a:r>
          </a:p>
        </p:txBody>
      </p:sp>
    </p:spTree>
    <p:extLst>
      <p:ext uri="{BB962C8B-B14F-4D97-AF65-F5344CB8AC3E}">
        <p14:creationId xmlns:p14="http://schemas.microsoft.com/office/powerpoint/2010/main" val="40873960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Headline Copy Goes Here</a:t>
            </a:r>
            <a:endParaRPr lang="en-US" dirty="0"/>
          </a:p>
        </p:txBody>
      </p:sp>
      <p:sp>
        <p:nvSpPr>
          <p:cNvPr id="3" name="Content Placeholder 2"/>
          <p:cNvSpPr>
            <a:spLocks noGrp="1"/>
          </p:cNvSpPr>
          <p:nvPr>
            <p:ph idx="1"/>
          </p:nvPr>
        </p:nvSpPr>
        <p:spPr/>
        <p:txBody>
          <a:bodyPr/>
          <a:lstStyle/>
          <a:p>
            <a:r>
              <a:rPr lang="en-US"/>
              <a:t>Click to add text</a:t>
            </a:r>
          </a:p>
          <a:p>
            <a:r>
              <a:rPr lang="en-US"/>
              <a:t>Click to add text</a:t>
            </a:r>
            <a:endParaRPr lang="en-US" dirty="0"/>
          </a:p>
        </p:txBody>
      </p:sp>
      <p:pic>
        <p:nvPicPr>
          <p:cNvPr id="7" name="Picture Placeholder 6"/>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t="1336" b="1336"/>
          <a:stretch/>
        </p:blipFill>
        <p:spPr/>
      </p:pic>
    </p:spTree>
    <p:extLst>
      <p:ext uri="{BB962C8B-B14F-4D97-AF65-F5344CB8AC3E}">
        <p14:creationId xmlns:p14="http://schemas.microsoft.com/office/powerpoint/2010/main" val="10365844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a:stretch>
            <a:fillRect/>
          </a:stretch>
        </p:blipFill>
        <p:spPr/>
      </p:pic>
      <p:sp>
        <p:nvSpPr>
          <p:cNvPr id="3" name="Title 2"/>
          <p:cNvSpPr>
            <a:spLocks noGrp="1"/>
          </p:cNvSpPr>
          <p:nvPr>
            <p:ph type="title"/>
          </p:nvPr>
        </p:nvSpPr>
        <p:spPr/>
        <p:txBody>
          <a:bodyPr/>
          <a:lstStyle/>
          <a:p>
            <a:r>
              <a:rPr lang="en-US"/>
              <a:t>Headline Copy Goes Here</a:t>
            </a:r>
            <a:endParaRPr lang="en-US" dirty="0"/>
          </a:p>
        </p:txBody>
      </p:sp>
    </p:spTree>
    <p:extLst>
      <p:ext uri="{BB962C8B-B14F-4D97-AF65-F5344CB8AC3E}">
        <p14:creationId xmlns:p14="http://schemas.microsoft.com/office/powerpoint/2010/main" val="44168125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p:pic>
      <p:sp>
        <p:nvSpPr>
          <p:cNvPr id="5" name="Rectangle 4"/>
          <p:cNvSpPr/>
          <p:nvPr/>
        </p:nvSpPr>
        <p:spPr>
          <a:xfrm>
            <a:off x="8277412" y="6487326"/>
            <a:ext cx="5540188" cy="67235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274320" tIns="182880" rIns="274320" bIns="182880" rtlCol="0" anchor="ctr"/>
          <a:lstStyle/>
          <a:p>
            <a:r>
              <a:rPr lang="en-US" dirty="0"/>
              <a:t>Place text over photo in solid green box.</a:t>
            </a:r>
          </a:p>
        </p:txBody>
      </p:sp>
    </p:spTree>
    <p:extLst>
      <p:ext uri="{BB962C8B-B14F-4D97-AF65-F5344CB8AC3E}">
        <p14:creationId xmlns:p14="http://schemas.microsoft.com/office/powerpoint/2010/main" val="7737185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Headline Copy Goes Here</a:t>
            </a:r>
            <a:endParaRPr lang="en-US" dirty="0"/>
          </a:p>
        </p:txBody>
      </p:sp>
      <p:sp>
        <p:nvSpPr>
          <p:cNvPr id="3" name="Text Placeholder 2"/>
          <p:cNvSpPr>
            <a:spLocks noGrp="1"/>
          </p:cNvSpPr>
          <p:nvPr>
            <p:ph type="body" sz="quarter" idx="11"/>
          </p:nvPr>
        </p:nvSpPr>
        <p:spPr/>
        <p:txBody>
          <a:bodyPr/>
          <a:lstStyle/>
          <a:p>
            <a:r>
              <a:rPr lang="en-US"/>
              <a:t>Subheadline goes here</a:t>
            </a:r>
            <a:endParaRPr lang="en-US" dirty="0"/>
          </a:p>
        </p:txBody>
      </p:sp>
      <p:graphicFrame>
        <p:nvGraphicFramePr>
          <p:cNvPr id="5" name="Chart Placeholder 4"/>
          <p:cNvGraphicFramePr>
            <a:graphicFrameLocks noGrp="1"/>
          </p:cNvGraphicFramePr>
          <p:nvPr>
            <p:ph type="chart" sz="quarter" idx="12"/>
            <p:extLst>
              <p:ext uri="{D42A27DB-BD31-4B8C-83A1-F6EECF244321}">
                <p14:modId xmlns:p14="http://schemas.microsoft.com/office/powerpoint/2010/main" val="755465908"/>
              </p:ext>
            </p:extLst>
          </p:nvPr>
        </p:nvGraphicFramePr>
        <p:xfrm>
          <a:off x="1270000" y="1443038"/>
          <a:ext cx="6862763" cy="499586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513311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Placeholder 5"/>
          <p:cNvGraphicFramePr>
            <a:graphicFrameLocks noGrp="1"/>
          </p:cNvGraphicFramePr>
          <p:nvPr>
            <p:ph type="chart" sz="quarter" idx="12"/>
            <p:extLst>
              <p:ext uri="{D42A27DB-BD31-4B8C-83A1-F6EECF244321}">
                <p14:modId xmlns:p14="http://schemas.microsoft.com/office/powerpoint/2010/main" val="1727026923"/>
              </p:ext>
            </p:extLst>
          </p:nvPr>
        </p:nvGraphicFramePr>
        <p:xfrm>
          <a:off x="2112802" y="635120"/>
          <a:ext cx="9545798" cy="6949022"/>
        </p:xfrm>
        <a:graphic>
          <a:graphicData uri="http://schemas.openxmlformats.org/drawingml/2006/chart">
            <c:chart xmlns:c="http://schemas.openxmlformats.org/drawingml/2006/chart" xmlns:r="http://schemas.openxmlformats.org/officeDocument/2006/relationships" r:id="rId2"/>
          </a:graphicData>
        </a:graphic>
      </p:graphicFrame>
      <p:sp>
        <p:nvSpPr>
          <p:cNvPr id="7" name="Oval 6"/>
          <p:cNvSpPr/>
          <p:nvPr/>
        </p:nvSpPr>
        <p:spPr>
          <a:xfrm>
            <a:off x="4629346" y="1853276"/>
            <a:ext cx="4512709" cy="451270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65951" y="3035988"/>
            <a:ext cx="4039498" cy="2558718"/>
          </a:xfrm>
        </p:spPr>
        <p:txBody>
          <a:bodyPr/>
          <a:lstStyle/>
          <a:p>
            <a:pPr algn="ctr">
              <a:lnSpc>
                <a:spcPct val="114000"/>
              </a:lnSpc>
            </a:pPr>
            <a:r>
              <a:rPr lang="en-US" sz="4800" dirty="0">
                <a:solidFill>
                  <a:schemeClr val="tx1"/>
                </a:solidFill>
              </a:rPr>
              <a:t>Supporting</a:t>
            </a:r>
            <a:br>
              <a:rPr lang="en-US" sz="4800" dirty="0">
                <a:solidFill>
                  <a:schemeClr val="tx1"/>
                </a:solidFill>
              </a:rPr>
            </a:br>
            <a:r>
              <a:rPr lang="en-US" sz="4800" dirty="0">
                <a:solidFill>
                  <a:schemeClr val="tx1"/>
                </a:solidFill>
              </a:rPr>
              <a:t>Copy Goes</a:t>
            </a:r>
            <a:br>
              <a:rPr lang="en-US" sz="4800" dirty="0">
                <a:solidFill>
                  <a:schemeClr val="tx1"/>
                </a:solidFill>
              </a:rPr>
            </a:br>
            <a:r>
              <a:rPr lang="en-US" sz="4800" dirty="0">
                <a:solidFill>
                  <a:schemeClr val="tx1"/>
                </a:solidFill>
              </a:rPr>
              <a:t>Here</a:t>
            </a:r>
          </a:p>
        </p:txBody>
      </p:sp>
    </p:spTree>
    <p:extLst>
      <p:ext uri="{BB962C8B-B14F-4D97-AF65-F5344CB8AC3E}">
        <p14:creationId xmlns:p14="http://schemas.microsoft.com/office/powerpoint/2010/main" val="9726362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CSU Color Palette</a:t>
            </a:r>
          </a:p>
        </p:txBody>
      </p:sp>
      <p:sp>
        <p:nvSpPr>
          <p:cNvPr id="51" name="Rectangle 50"/>
          <p:cNvSpPr/>
          <p:nvPr/>
        </p:nvSpPr>
        <p:spPr>
          <a:xfrm>
            <a:off x="1573993" y="2884643"/>
            <a:ext cx="730330" cy="75246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39959" tIns="69980" rIns="139959" bIns="69980" rtlCol="0" anchor="ctr"/>
          <a:lstStyle/>
          <a:p>
            <a:pPr algn="ctr"/>
            <a:endParaRPr lang="en-US" sz="2747">
              <a:solidFill>
                <a:schemeClr val="bg1"/>
              </a:solidFill>
              <a:latin typeface="+mj-lt"/>
            </a:endParaRPr>
          </a:p>
        </p:txBody>
      </p:sp>
      <p:sp>
        <p:nvSpPr>
          <p:cNvPr id="52" name="TextBox 51"/>
          <p:cNvSpPr txBox="1"/>
          <p:nvPr/>
        </p:nvSpPr>
        <p:spPr>
          <a:xfrm>
            <a:off x="1689309" y="3758050"/>
            <a:ext cx="499698" cy="710964"/>
          </a:xfrm>
          <a:prstGeom prst="rect">
            <a:avLst/>
          </a:prstGeom>
          <a:noFill/>
        </p:spPr>
        <p:txBody>
          <a:bodyPr wrap="square" lIns="0" tIns="0" rIns="0" bIns="0" rtlCol="0">
            <a:spAutoFit/>
          </a:bodyPr>
          <a:lstStyle/>
          <a:p>
            <a:pPr algn="ctr">
              <a:lnSpc>
                <a:spcPct val="110000"/>
              </a:lnSpc>
            </a:pPr>
            <a:r>
              <a:rPr lang="en-US" sz="1400" dirty="0">
                <a:solidFill>
                  <a:schemeClr val="tx2"/>
                </a:solidFill>
                <a:latin typeface="+mj-lt"/>
              </a:rPr>
              <a:t>30</a:t>
            </a:r>
          </a:p>
          <a:p>
            <a:pPr algn="ctr">
              <a:lnSpc>
                <a:spcPct val="110000"/>
              </a:lnSpc>
            </a:pPr>
            <a:r>
              <a:rPr lang="en-US" sz="1400" dirty="0">
                <a:solidFill>
                  <a:schemeClr val="tx2"/>
                </a:solidFill>
                <a:latin typeface="+mj-lt"/>
              </a:rPr>
              <a:t>77</a:t>
            </a:r>
          </a:p>
          <a:p>
            <a:pPr algn="ctr">
              <a:lnSpc>
                <a:spcPct val="110000"/>
              </a:lnSpc>
            </a:pPr>
            <a:r>
              <a:rPr lang="en-US" sz="1400" dirty="0">
                <a:solidFill>
                  <a:schemeClr val="tx2"/>
                </a:solidFill>
                <a:latin typeface="+mj-lt"/>
              </a:rPr>
              <a:t>43</a:t>
            </a:r>
          </a:p>
        </p:txBody>
      </p:sp>
      <p:sp>
        <p:nvSpPr>
          <p:cNvPr id="53" name="TextBox 52"/>
          <p:cNvSpPr txBox="1"/>
          <p:nvPr/>
        </p:nvSpPr>
        <p:spPr>
          <a:xfrm>
            <a:off x="851746" y="3758052"/>
            <a:ext cx="499698" cy="710964"/>
          </a:xfrm>
          <a:prstGeom prst="rect">
            <a:avLst/>
          </a:prstGeom>
          <a:noFill/>
        </p:spPr>
        <p:txBody>
          <a:bodyPr wrap="square" lIns="0" tIns="0" rIns="0" bIns="0" rtlCol="0">
            <a:spAutoFit/>
          </a:bodyPr>
          <a:lstStyle/>
          <a:p>
            <a:pPr algn="ctr">
              <a:lnSpc>
                <a:spcPct val="110000"/>
              </a:lnSpc>
            </a:pPr>
            <a:r>
              <a:rPr lang="en-US" sz="1400" dirty="0">
                <a:latin typeface="+mj-lt"/>
              </a:rPr>
              <a:t>R</a:t>
            </a:r>
          </a:p>
          <a:p>
            <a:pPr algn="ctr">
              <a:lnSpc>
                <a:spcPct val="110000"/>
              </a:lnSpc>
            </a:pPr>
            <a:r>
              <a:rPr lang="en-US" sz="1400" dirty="0">
                <a:latin typeface="+mj-lt"/>
              </a:rPr>
              <a:t>G</a:t>
            </a:r>
          </a:p>
          <a:p>
            <a:pPr algn="ctr">
              <a:lnSpc>
                <a:spcPct val="110000"/>
              </a:lnSpc>
            </a:pPr>
            <a:r>
              <a:rPr lang="en-US" sz="1400" dirty="0">
                <a:latin typeface="+mj-lt"/>
              </a:rPr>
              <a:t>B</a:t>
            </a:r>
          </a:p>
        </p:txBody>
      </p:sp>
      <p:sp>
        <p:nvSpPr>
          <p:cNvPr id="55" name="Rectangle 54"/>
          <p:cNvSpPr/>
          <p:nvPr/>
        </p:nvSpPr>
        <p:spPr>
          <a:xfrm>
            <a:off x="2900854" y="2884643"/>
            <a:ext cx="730330" cy="752461"/>
          </a:xfrm>
          <a:prstGeom prst="rect">
            <a:avLst/>
          </a:prstGeom>
          <a:solidFill>
            <a:srgbClr val="DAD490"/>
          </a:solidFill>
          <a:ln>
            <a:noFill/>
          </a:ln>
        </p:spPr>
        <p:style>
          <a:lnRef idx="2">
            <a:schemeClr val="accent1">
              <a:shade val="50000"/>
            </a:schemeClr>
          </a:lnRef>
          <a:fillRef idx="1">
            <a:schemeClr val="accent1"/>
          </a:fillRef>
          <a:effectRef idx="0">
            <a:schemeClr val="accent1"/>
          </a:effectRef>
          <a:fontRef idx="minor">
            <a:schemeClr val="lt1"/>
          </a:fontRef>
        </p:style>
        <p:txBody>
          <a:bodyPr lIns="139959" tIns="69980" rIns="139959" bIns="69980" rtlCol="0" anchor="ctr"/>
          <a:lstStyle/>
          <a:p>
            <a:pPr algn="ctr"/>
            <a:endParaRPr lang="en-US" sz="2747">
              <a:solidFill>
                <a:schemeClr val="bg1"/>
              </a:solidFill>
              <a:latin typeface="+mj-lt"/>
            </a:endParaRPr>
          </a:p>
        </p:txBody>
      </p:sp>
      <p:sp>
        <p:nvSpPr>
          <p:cNvPr id="56" name="TextBox 55"/>
          <p:cNvSpPr txBox="1"/>
          <p:nvPr/>
        </p:nvSpPr>
        <p:spPr>
          <a:xfrm>
            <a:off x="3016175" y="3758050"/>
            <a:ext cx="499698" cy="710964"/>
          </a:xfrm>
          <a:prstGeom prst="rect">
            <a:avLst/>
          </a:prstGeom>
          <a:noFill/>
        </p:spPr>
        <p:txBody>
          <a:bodyPr wrap="square" lIns="0" tIns="0" rIns="0" bIns="0" rtlCol="0">
            <a:spAutoFit/>
          </a:bodyPr>
          <a:lstStyle/>
          <a:p>
            <a:pPr algn="ctr">
              <a:lnSpc>
                <a:spcPct val="110000"/>
              </a:lnSpc>
            </a:pPr>
            <a:r>
              <a:rPr lang="en-US" sz="1400" dirty="0">
                <a:solidFill>
                  <a:schemeClr val="bg2"/>
                </a:solidFill>
                <a:latin typeface="+mj-lt"/>
              </a:rPr>
              <a:t>200</a:t>
            </a:r>
          </a:p>
          <a:p>
            <a:pPr algn="ctr">
              <a:lnSpc>
                <a:spcPct val="110000"/>
              </a:lnSpc>
            </a:pPr>
            <a:r>
              <a:rPr lang="en-US" sz="1400" dirty="0">
                <a:solidFill>
                  <a:schemeClr val="bg2"/>
                </a:solidFill>
                <a:latin typeface="+mj-lt"/>
              </a:rPr>
              <a:t>195</a:t>
            </a:r>
          </a:p>
          <a:p>
            <a:pPr algn="ctr">
              <a:lnSpc>
                <a:spcPct val="110000"/>
              </a:lnSpc>
            </a:pPr>
            <a:r>
              <a:rPr lang="en-US" sz="1400" dirty="0">
                <a:solidFill>
                  <a:schemeClr val="bg2"/>
                </a:solidFill>
                <a:latin typeface="+mj-lt"/>
              </a:rPr>
              <a:t>114</a:t>
            </a:r>
          </a:p>
        </p:txBody>
      </p:sp>
      <p:sp>
        <p:nvSpPr>
          <p:cNvPr id="78" name="Rectangle 77"/>
          <p:cNvSpPr/>
          <p:nvPr/>
        </p:nvSpPr>
        <p:spPr>
          <a:xfrm>
            <a:off x="4227718" y="2884643"/>
            <a:ext cx="730330" cy="75246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39959" tIns="69980" rIns="139959" bIns="69980" rtlCol="0" anchor="ctr"/>
          <a:lstStyle/>
          <a:p>
            <a:pPr algn="ctr"/>
            <a:endParaRPr lang="en-US" sz="2747">
              <a:solidFill>
                <a:schemeClr val="bg1"/>
              </a:solidFill>
              <a:latin typeface="+mj-lt"/>
            </a:endParaRPr>
          </a:p>
        </p:txBody>
      </p:sp>
      <p:sp>
        <p:nvSpPr>
          <p:cNvPr id="80" name="TextBox 79"/>
          <p:cNvSpPr txBox="1"/>
          <p:nvPr/>
        </p:nvSpPr>
        <p:spPr>
          <a:xfrm>
            <a:off x="4343037" y="3758052"/>
            <a:ext cx="499698" cy="690445"/>
          </a:xfrm>
          <a:prstGeom prst="rect">
            <a:avLst/>
          </a:prstGeom>
          <a:noFill/>
        </p:spPr>
        <p:txBody>
          <a:bodyPr wrap="square" lIns="0" tIns="0" rIns="0" bIns="0" rtlCol="0">
            <a:spAutoFit/>
          </a:bodyPr>
          <a:lstStyle/>
          <a:p>
            <a:pPr algn="ctr">
              <a:lnSpc>
                <a:spcPct val="110000"/>
              </a:lnSpc>
            </a:pPr>
            <a:r>
              <a:rPr lang="en-US" sz="1400" dirty="0">
                <a:solidFill>
                  <a:schemeClr val="bg1">
                    <a:lumMod val="50000"/>
                  </a:schemeClr>
                </a:solidFill>
                <a:latin typeface="+mj-lt"/>
              </a:rPr>
              <a:t>255</a:t>
            </a:r>
          </a:p>
          <a:p>
            <a:pPr algn="ctr">
              <a:lnSpc>
                <a:spcPct val="110000"/>
              </a:lnSpc>
            </a:pPr>
            <a:r>
              <a:rPr lang="en-US" sz="1400" dirty="0">
                <a:solidFill>
                  <a:schemeClr val="bg1">
                    <a:lumMod val="50000"/>
                  </a:schemeClr>
                </a:solidFill>
                <a:latin typeface="+mj-lt"/>
              </a:rPr>
              <a:t>255</a:t>
            </a:r>
          </a:p>
          <a:p>
            <a:pPr algn="ctr">
              <a:lnSpc>
                <a:spcPct val="110000"/>
              </a:lnSpc>
            </a:pPr>
            <a:r>
              <a:rPr lang="en-US" sz="1400" dirty="0">
                <a:solidFill>
                  <a:schemeClr val="bg1">
                    <a:lumMod val="50000"/>
                  </a:schemeClr>
                </a:solidFill>
                <a:latin typeface="+mj-lt"/>
              </a:rPr>
              <a:t>255</a:t>
            </a:r>
          </a:p>
        </p:txBody>
      </p:sp>
      <p:sp>
        <p:nvSpPr>
          <p:cNvPr id="116" name="TextBox 115"/>
          <p:cNvSpPr txBox="1"/>
          <p:nvPr/>
        </p:nvSpPr>
        <p:spPr>
          <a:xfrm>
            <a:off x="788828" y="2225271"/>
            <a:ext cx="3367010" cy="343299"/>
          </a:xfrm>
          <a:prstGeom prst="rect">
            <a:avLst/>
          </a:prstGeom>
          <a:noFill/>
        </p:spPr>
        <p:txBody>
          <a:bodyPr wrap="square" lIns="0" tIns="0" rIns="0" bIns="0" rtlCol="0">
            <a:spAutoFit/>
          </a:bodyPr>
          <a:lstStyle/>
          <a:p>
            <a:pPr>
              <a:lnSpc>
                <a:spcPct val="110000"/>
              </a:lnSpc>
            </a:pPr>
            <a:r>
              <a:rPr lang="en-US" sz="2198" dirty="0">
                <a:ea typeface="Franklin Gothic Book" charset="0"/>
                <a:cs typeface="Franklin Gothic Book" charset="0"/>
              </a:rPr>
              <a:t>Primary Color Palette</a:t>
            </a:r>
          </a:p>
        </p:txBody>
      </p:sp>
      <p:sp>
        <p:nvSpPr>
          <p:cNvPr id="120" name="TextBox 119"/>
          <p:cNvSpPr txBox="1"/>
          <p:nvPr/>
        </p:nvSpPr>
        <p:spPr>
          <a:xfrm>
            <a:off x="851746" y="6178004"/>
            <a:ext cx="499698" cy="710964"/>
          </a:xfrm>
          <a:prstGeom prst="rect">
            <a:avLst/>
          </a:prstGeom>
          <a:noFill/>
        </p:spPr>
        <p:txBody>
          <a:bodyPr wrap="square" lIns="0" tIns="0" rIns="0" bIns="0" rtlCol="0">
            <a:spAutoFit/>
          </a:bodyPr>
          <a:lstStyle/>
          <a:p>
            <a:pPr algn="ctr">
              <a:lnSpc>
                <a:spcPct val="110000"/>
              </a:lnSpc>
            </a:pPr>
            <a:r>
              <a:rPr lang="en-US" sz="1400" dirty="0">
                <a:latin typeface="+mj-lt"/>
              </a:rPr>
              <a:t>R</a:t>
            </a:r>
          </a:p>
          <a:p>
            <a:pPr algn="ctr">
              <a:lnSpc>
                <a:spcPct val="110000"/>
              </a:lnSpc>
            </a:pPr>
            <a:r>
              <a:rPr lang="en-US" sz="1400" dirty="0">
                <a:latin typeface="+mj-lt"/>
              </a:rPr>
              <a:t>G</a:t>
            </a:r>
          </a:p>
          <a:p>
            <a:pPr algn="ctr">
              <a:lnSpc>
                <a:spcPct val="110000"/>
              </a:lnSpc>
            </a:pPr>
            <a:r>
              <a:rPr lang="en-US" sz="1400" dirty="0">
                <a:latin typeface="+mj-lt"/>
              </a:rPr>
              <a:t>B</a:t>
            </a:r>
          </a:p>
        </p:txBody>
      </p:sp>
      <p:sp>
        <p:nvSpPr>
          <p:cNvPr id="121" name="Rectangle 120"/>
          <p:cNvSpPr/>
          <p:nvPr/>
        </p:nvSpPr>
        <p:spPr>
          <a:xfrm>
            <a:off x="1573993" y="5540141"/>
            <a:ext cx="504343" cy="5196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39959" tIns="69980" rIns="139959" bIns="69980" rtlCol="0" anchor="ctr"/>
          <a:lstStyle/>
          <a:p>
            <a:pPr algn="ctr"/>
            <a:endParaRPr lang="en-US" sz="2747">
              <a:solidFill>
                <a:schemeClr val="bg1"/>
              </a:solidFill>
              <a:latin typeface="+mj-lt"/>
            </a:endParaRPr>
          </a:p>
        </p:txBody>
      </p:sp>
      <p:sp>
        <p:nvSpPr>
          <p:cNvPr id="122" name="TextBox 121"/>
          <p:cNvSpPr txBox="1"/>
          <p:nvPr/>
        </p:nvSpPr>
        <p:spPr>
          <a:xfrm>
            <a:off x="1582757" y="6178002"/>
            <a:ext cx="499698" cy="710964"/>
          </a:xfrm>
          <a:prstGeom prst="rect">
            <a:avLst/>
          </a:prstGeom>
          <a:noFill/>
        </p:spPr>
        <p:txBody>
          <a:bodyPr wrap="square" lIns="0" tIns="0" rIns="0" bIns="0" rtlCol="0">
            <a:spAutoFit/>
          </a:bodyPr>
          <a:lstStyle/>
          <a:p>
            <a:pPr algn="ctr">
              <a:lnSpc>
                <a:spcPct val="110000"/>
              </a:lnSpc>
            </a:pPr>
            <a:r>
              <a:rPr lang="en-US" sz="1400" dirty="0">
                <a:solidFill>
                  <a:schemeClr val="accent2"/>
                </a:solidFill>
                <a:latin typeface="+mj-lt"/>
              </a:rPr>
              <a:t>201</a:t>
            </a:r>
          </a:p>
          <a:p>
            <a:pPr algn="ctr">
              <a:lnSpc>
                <a:spcPct val="110000"/>
              </a:lnSpc>
            </a:pPr>
            <a:r>
              <a:rPr lang="en-US" sz="1400" dirty="0">
                <a:solidFill>
                  <a:schemeClr val="accent2"/>
                </a:solidFill>
                <a:latin typeface="+mj-lt"/>
              </a:rPr>
              <a:t>216</a:t>
            </a:r>
          </a:p>
          <a:p>
            <a:pPr algn="ctr">
              <a:lnSpc>
                <a:spcPct val="110000"/>
              </a:lnSpc>
            </a:pPr>
            <a:r>
              <a:rPr lang="en-US" sz="1400" dirty="0">
                <a:solidFill>
                  <a:schemeClr val="accent2"/>
                </a:solidFill>
                <a:latin typeface="+mj-lt"/>
              </a:rPr>
              <a:t>69</a:t>
            </a:r>
          </a:p>
        </p:txBody>
      </p:sp>
      <p:sp>
        <p:nvSpPr>
          <p:cNvPr id="123" name="Rectangle 122"/>
          <p:cNvSpPr/>
          <p:nvPr/>
        </p:nvSpPr>
        <p:spPr>
          <a:xfrm>
            <a:off x="2501847" y="5540141"/>
            <a:ext cx="504343" cy="51962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9959" tIns="69980" rIns="139959" bIns="69980" rtlCol="0" anchor="ctr"/>
          <a:lstStyle/>
          <a:p>
            <a:pPr algn="ctr"/>
            <a:endParaRPr lang="en-US" sz="2747">
              <a:solidFill>
                <a:schemeClr val="bg1"/>
              </a:solidFill>
              <a:latin typeface="+mj-lt"/>
            </a:endParaRPr>
          </a:p>
        </p:txBody>
      </p:sp>
      <p:sp>
        <p:nvSpPr>
          <p:cNvPr id="124" name="TextBox 123"/>
          <p:cNvSpPr txBox="1"/>
          <p:nvPr/>
        </p:nvSpPr>
        <p:spPr>
          <a:xfrm>
            <a:off x="2510608" y="6178002"/>
            <a:ext cx="499698" cy="710964"/>
          </a:xfrm>
          <a:prstGeom prst="rect">
            <a:avLst/>
          </a:prstGeom>
          <a:noFill/>
        </p:spPr>
        <p:txBody>
          <a:bodyPr wrap="square" lIns="0" tIns="0" rIns="0" bIns="0" rtlCol="0">
            <a:spAutoFit/>
          </a:bodyPr>
          <a:lstStyle/>
          <a:p>
            <a:pPr algn="ctr">
              <a:lnSpc>
                <a:spcPct val="110000"/>
              </a:lnSpc>
            </a:pPr>
            <a:r>
              <a:rPr lang="en-US" sz="1400" dirty="0">
                <a:solidFill>
                  <a:schemeClr val="accent3"/>
                </a:solidFill>
                <a:latin typeface="+mj-lt"/>
              </a:rPr>
              <a:t>204</a:t>
            </a:r>
          </a:p>
          <a:p>
            <a:pPr algn="ctr">
              <a:lnSpc>
                <a:spcPct val="110000"/>
              </a:lnSpc>
            </a:pPr>
            <a:r>
              <a:rPr lang="en-US" sz="1400" dirty="0">
                <a:solidFill>
                  <a:schemeClr val="accent3"/>
                </a:solidFill>
                <a:latin typeface="+mj-lt"/>
              </a:rPr>
              <a:t>84</a:t>
            </a:r>
          </a:p>
          <a:p>
            <a:pPr algn="ctr">
              <a:lnSpc>
                <a:spcPct val="110000"/>
              </a:lnSpc>
            </a:pPr>
            <a:r>
              <a:rPr lang="en-US" sz="1400" dirty="0">
                <a:solidFill>
                  <a:schemeClr val="accent3"/>
                </a:solidFill>
                <a:latin typeface="+mj-lt"/>
              </a:rPr>
              <a:t>48</a:t>
            </a:r>
          </a:p>
        </p:txBody>
      </p:sp>
      <p:sp>
        <p:nvSpPr>
          <p:cNvPr id="125" name="Rectangle 124"/>
          <p:cNvSpPr/>
          <p:nvPr/>
        </p:nvSpPr>
        <p:spPr>
          <a:xfrm>
            <a:off x="3429700" y="5540141"/>
            <a:ext cx="504343" cy="51962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39959" tIns="69980" rIns="139959" bIns="69980" rtlCol="0" anchor="ctr"/>
          <a:lstStyle/>
          <a:p>
            <a:pPr algn="ctr"/>
            <a:endParaRPr lang="en-US" sz="2747">
              <a:solidFill>
                <a:schemeClr val="bg1"/>
              </a:solidFill>
              <a:latin typeface="+mj-lt"/>
            </a:endParaRPr>
          </a:p>
        </p:txBody>
      </p:sp>
      <p:sp>
        <p:nvSpPr>
          <p:cNvPr id="126" name="TextBox 125"/>
          <p:cNvSpPr txBox="1"/>
          <p:nvPr/>
        </p:nvSpPr>
        <p:spPr>
          <a:xfrm>
            <a:off x="3438461" y="6178002"/>
            <a:ext cx="499698" cy="710964"/>
          </a:xfrm>
          <a:prstGeom prst="rect">
            <a:avLst/>
          </a:prstGeom>
          <a:noFill/>
        </p:spPr>
        <p:txBody>
          <a:bodyPr wrap="square" lIns="0" tIns="0" rIns="0" bIns="0" rtlCol="0">
            <a:spAutoFit/>
          </a:bodyPr>
          <a:lstStyle/>
          <a:p>
            <a:pPr algn="ctr">
              <a:lnSpc>
                <a:spcPct val="110000"/>
              </a:lnSpc>
            </a:pPr>
            <a:r>
              <a:rPr lang="en-US" sz="1400" dirty="0">
                <a:solidFill>
                  <a:schemeClr val="accent4"/>
                </a:solidFill>
                <a:latin typeface="+mj-lt"/>
              </a:rPr>
              <a:t>16</a:t>
            </a:r>
          </a:p>
          <a:p>
            <a:pPr algn="ctr">
              <a:lnSpc>
                <a:spcPct val="110000"/>
              </a:lnSpc>
            </a:pPr>
            <a:r>
              <a:rPr lang="en-US" sz="1400" dirty="0">
                <a:solidFill>
                  <a:schemeClr val="accent4"/>
                </a:solidFill>
                <a:latin typeface="+mj-lt"/>
              </a:rPr>
              <a:t>84</a:t>
            </a:r>
          </a:p>
          <a:p>
            <a:pPr algn="ctr">
              <a:lnSpc>
                <a:spcPct val="110000"/>
              </a:lnSpc>
            </a:pPr>
            <a:r>
              <a:rPr lang="en-US" sz="1400" dirty="0">
                <a:solidFill>
                  <a:schemeClr val="accent4"/>
                </a:solidFill>
                <a:latin typeface="+mj-lt"/>
              </a:rPr>
              <a:t>86</a:t>
            </a:r>
          </a:p>
        </p:txBody>
      </p:sp>
      <p:sp>
        <p:nvSpPr>
          <p:cNvPr id="131" name="TextBox 130"/>
          <p:cNvSpPr txBox="1"/>
          <p:nvPr/>
        </p:nvSpPr>
        <p:spPr>
          <a:xfrm>
            <a:off x="788828" y="4880769"/>
            <a:ext cx="3367010" cy="343299"/>
          </a:xfrm>
          <a:prstGeom prst="rect">
            <a:avLst/>
          </a:prstGeom>
          <a:noFill/>
        </p:spPr>
        <p:txBody>
          <a:bodyPr wrap="square" lIns="0" tIns="0" rIns="0" bIns="0" rtlCol="0">
            <a:spAutoFit/>
          </a:bodyPr>
          <a:lstStyle/>
          <a:p>
            <a:pPr>
              <a:lnSpc>
                <a:spcPct val="110000"/>
              </a:lnSpc>
            </a:pPr>
            <a:r>
              <a:rPr lang="en-US" sz="2198" dirty="0">
                <a:ea typeface="Franklin Gothic Book" charset="0"/>
                <a:cs typeface="Franklin Gothic Book" charset="0"/>
              </a:rPr>
              <a:t>Tertiary Color Palette</a:t>
            </a:r>
          </a:p>
        </p:txBody>
      </p:sp>
      <p:cxnSp>
        <p:nvCxnSpPr>
          <p:cNvPr id="117" name="Straight Connector 116"/>
          <p:cNvCxnSpPr/>
          <p:nvPr/>
        </p:nvCxnSpPr>
        <p:spPr>
          <a:xfrm>
            <a:off x="727211" y="2662594"/>
            <a:ext cx="456324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727211" y="5318093"/>
            <a:ext cx="562712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4357553" y="5540141"/>
            <a:ext cx="504343" cy="51962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39959" tIns="69980" rIns="139959" bIns="69980" rtlCol="0" anchor="ctr"/>
          <a:lstStyle/>
          <a:p>
            <a:pPr algn="ctr"/>
            <a:endParaRPr lang="en-US" sz="2747">
              <a:solidFill>
                <a:schemeClr val="bg1"/>
              </a:solidFill>
              <a:latin typeface="+mj-lt"/>
            </a:endParaRPr>
          </a:p>
        </p:txBody>
      </p:sp>
      <p:sp>
        <p:nvSpPr>
          <p:cNvPr id="41" name="TextBox 40"/>
          <p:cNvSpPr txBox="1"/>
          <p:nvPr/>
        </p:nvSpPr>
        <p:spPr>
          <a:xfrm>
            <a:off x="4366313" y="6178002"/>
            <a:ext cx="499698" cy="710964"/>
          </a:xfrm>
          <a:prstGeom prst="rect">
            <a:avLst/>
          </a:prstGeom>
          <a:noFill/>
        </p:spPr>
        <p:txBody>
          <a:bodyPr wrap="square" lIns="0" tIns="0" rIns="0" bIns="0" rtlCol="0">
            <a:spAutoFit/>
          </a:bodyPr>
          <a:lstStyle/>
          <a:p>
            <a:pPr algn="ctr">
              <a:lnSpc>
                <a:spcPct val="110000"/>
              </a:lnSpc>
            </a:pPr>
            <a:r>
              <a:rPr lang="en-US" sz="1400" dirty="0">
                <a:solidFill>
                  <a:schemeClr val="accent5"/>
                </a:solidFill>
                <a:latin typeface="+mj-lt"/>
              </a:rPr>
              <a:t>18</a:t>
            </a:r>
          </a:p>
          <a:p>
            <a:pPr algn="ctr">
              <a:lnSpc>
                <a:spcPct val="110000"/>
              </a:lnSpc>
            </a:pPr>
            <a:r>
              <a:rPr lang="en-US" sz="1400" dirty="0">
                <a:solidFill>
                  <a:schemeClr val="accent5"/>
                </a:solidFill>
                <a:latin typeface="+mj-lt"/>
              </a:rPr>
              <a:t>164</a:t>
            </a:r>
          </a:p>
          <a:p>
            <a:pPr algn="ctr">
              <a:lnSpc>
                <a:spcPct val="110000"/>
              </a:lnSpc>
            </a:pPr>
            <a:r>
              <a:rPr lang="en-US" sz="1400" dirty="0">
                <a:solidFill>
                  <a:schemeClr val="accent5"/>
                </a:solidFill>
                <a:latin typeface="+mj-lt"/>
              </a:rPr>
              <a:t>182</a:t>
            </a:r>
          </a:p>
        </p:txBody>
      </p:sp>
      <p:sp>
        <p:nvSpPr>
          <p:cNvPr id="42" name="Rectangle 41"/>
          <p:cNvSpPr/>
          <p:nvPr/>
        </p:nvSpPr>
        <p:spPr>
          <a:xfrm>
            <a:off x="5285406" y="5540141"/>
            <a:ext cx="504343" cy="5196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39959" tIns="69980" rIns="139959" bIns="69980" rtlCol="0" anchor="ctr"/>
          <a:lstStyle/>
          <a:p>
            <a:pPr algn="ctr"/>
            <a:endParaRPr lang="en-US" sz="2747">
              <a:solidFill>
                <a:schemeClr val="bg1"/>
              </a:solidFill>
              <a:latin typeface="+mj-lt"/>
            </a:endParaRPr>
          </a:p>
        </p:txBody>
      </p:sp>
      <p:sp>
        <p:nvSpPr>
          <p:cNvPr id="43" name="TextBox 42"/>
          <p:cNvSpPr txBox="1"/>
          <p:nvPr/>
        </p:nvSpPr>
        <p:spPr>
          <a:xfrm>
            <a:off x="5294166" y="6178004"/>
            <a:ext cx="499698" cy="710964"/>
          </a:xfrm>
          <a:prstGeom prst="rect">
            <a:avLst/>
          </a:prstGeom>
          <a:noFill/>
        </p:spPr>
        <p:txBody>
          <a:bodyPr wrap="square" lIns="0" tIns="0" rIns="0" bIns="0" rtlCol="0">
            <a:spAutoFit/>
          </a:bodyPr>
          <a:lstStyle/>
          <a:p>
            <a:pPr algn="ctr">
              <a:lnSpc>
                <a:spcPct val="110000"/>
              </a:lnSpc>
            </a:pPr>
            <a:r>
              <a:rPr lang="en-US" sz="1400" dirty="0">
                <a:solidFill>
                  <a:schemeClr val="accent6"/>
                </a:solidFill>
                <a:latin typeface="+mj-lt"/>
              </a:rPr>
              <a:t>236</a:t>
            </a:r>
          </a:p>
          <a:p>
            <a:pPr algn="ctr">
              <a:lnSpc>
                <a:spcPct val="110000"/>
              </a:lnSpc>
            </a:pPr>
            <a:r>
              <a:rPr lang="en-US" sz="1400" dirty="0">
                <a:solidFill>
                  <a:schemeClr val="accent6"/>
                </a:solidFill>
                <a:latin typeface="+mj-lt"/>
              </a:rPr>
              <a:t>197</a:t>
            </a:r>
          </a:p>
          <a:p>
            <a:pPr algn="ctr">
              <a:lnSpc>
                <a:spcPct val="110000"/>
              </a:lnSpc>
            </a:pPr>
            <a:r>
              <a:rPr lang="en-US" sz="1400" dirty="0">
                <a:solidFill>
                  <a:schemeClr val="accent6"/>
                </a:solidFill>
                <a:latin typeface="+mj-lt"/>
              </a:rPr>
              <a:t>48</a:t>
            </a:r>
          </a:p>
        </p:txBody>
      </p:sp>
      <p:sp>
        <p:nvSpPr>
          <p:cNvPr id="32" name="Rectangle 31"/>
          <p:cNvSpPr/>
          <p:nvPr/>
        </p:nvSpPr>
        <p:spPr>
          <a:xfrm>
            <a:off x="8011140" y="2884643"/>
            <a:ext cx="730330" cy="75246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9959" tIns="69980" rIns="139959" bIns="69980" rtlCol="0" anchor="ctr"/>
          <a:lstStyle/>
          <a:p>
            <a:pPr algn="ctr"/>
            <a:endParaRPr lang="en-US" sz="2747">
              <a:solidFill>
                <a:schemeClr val="bg1"/>
              </a:solidFill>
              <a:latin typeface="+mj-lt"/>
            </a:endParaRPr>
          </a:p>
        </p:txBody>
      </p:sp>
      <p:sp>
        <p:nvSpPr>
          <p:cNvPr id="33" name="TextBox 32"/>
          <p:cNvSpPr txBox="1"/>
          <p:nvPr/>
        </p:nvSpPr>
        <p:spPr>
          <a:xfrm>
            <a:off x="8126456" y="3758050"/>
            <a:ext cx="499698" cy="710964"/>
          </a:xfrm>
          <a:prstGeom prst="rect">
            <a:avLst/>
          </a:prstGeom>
          <a:noFill/>
        </p:spPr>
        <p:txBody>
          <a:bodyPr wrap="square" lIns="0" tIns="0" rIns="0" bIns="0" rtlCol="0">
            <a:spAutoFit/>
          </a:bodyPr>
          <a:lstStyle/>
          <a:p>
            <a:pPr algn="ctr">
              <a:lnSpc>
                <a:spcPct val="110000"/>
              </a:lnSpc>
            </a:pPr>
            <a:r>
              <a:rPr lang="en-US" sz="1400" dirty="0">
                <a:latin typeface="+mj-lt"/>
              </a:rPr>
              <a:t>89</a:t>
            </a:r>
          </a:p>
          <a:p>
            <a:pPr algn="ctr">
              <a:lnSpc>
                <a:spcPct val="110000"/>
              </a:lnSpc>
            </a:pPr>
            <a:r>
              <a:rPr lang="en-US" sz="1400" dirty="0">
                <a:latin typeface="+mj-lt"/>
              </a:rPr>
              <a:t>89</a:t>
            </a:r>
          </a:p>
          <a:p>
            <a:pPr algn="ctr">
              <a:lnSpc>
                <a:spcPct val="110000"/>
              </a:lnSpc>
            </a:pPr>
            <a:r>
              <a:rPr lang="en-US" sz="1400" dirty="0">
                <a:latin typeface="+mj-lt"/>
              </a:rPr>
              <a:t>91</a:t>
            </a:r>
          </a:p>
        </p:txBody>
      </p:sp>
      <p:sp>
        <p:nvSpPr>
          <p:cNvPr id="34" name="TextBox 33"/>
          <p:cNvSpPr txBox="1"/>
          <p:nvPr/>
        </p:nvSpPr>
        <p:spPr>
          <a:xfrm>
            <a:off x="5962032" y="3758052"/>
            <a:ext cx="499698" cy="710964"/>
          </a:xfrm>
          <a:prstGeom prst="rect">
            <a:avLst/>
          </a:prstGeom>
          <a:noFill/>
        </p:spPr>
        <p:txBody>
          <a:bodyPr wrap="square" lIns="0" tIns="0" rIns="0" bIns="0" rtlCol="0">
            <a:spAutoFit/>
          </a:bodyPr>
          <a:lstStyle/>
          <a:p>
            <a:pPr algn="ctr">
              <a:lnSpc>
                <a:spcPct val="110000"/>
              </a:lnSpc>
            </a:pPr>
            <a:r>
              <a:rPr lang="en-US" sz="1400" dirty="0">
                <a:latin typeface="+mj-lt"/>
              </a:rPr>
              <a:t>R</a:t>
            </a:r>
          </a:p>
          <a:p>
            <a:pPr algn="ctr">
              <a:lnSpc>
                <a:spcPct val="110000"/>
              </a:lnSpc>
            </a:pPr>
            <a:r>
              <a:rPr lang="en-US" sz="1400" dirty="0">
                <a:latin typeface="+mj-lt"/>
              </a:rPr>
              <a:t>G</a:t>
            </a:r>
          </a:p>
          <a:p>
            <a:pPr algn="ctr">
              <a:lnSpc>
                <a:spcPct val="110000"/>
              </a:lnSpc>
            </a:pPr>
            <a:r>
              <a:rPr lang="en-US" sz="1400" dirty="0">
                <a:latin typeface="+mj-lt"/>
              </a:rPr>
              <a:t>B</a:t>
            </a:r>
          </a:p>
        </p:txBody>
      </p:sp>
      <p:sp>
        <p:nvSpPr>
          <p:cNvPr id="35" name="Rectangle 34"/>
          <p:cNvSpPr/>
          <p:nvPr/>
        </p:nvSpPr>
        <p:spPr>
          <a:xfrm>
            <a:off x="6690648" y="2884643"/>
            <a:ext cx="730330" cy="7524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9959" tIns="69980" rIns="139959" bIns="69980" rtlCol="0" anchor="ctr"/>
          <a:lstStyle/>
          <a:p>
            <a:pPr algn="ctr"/>
            <a:endParaRPr lang="en-US" sz="2747">
              <a:solidFill>
                <a:schemeClr val="bg1"/>
              </a:solidFill>
              <a:latin typeface="+mj-lt"/>
            </a:endParaRPr>
          </a:p>
        </p:txBody>
      </p:sp>
      <p:sp>
        <p:nvSpPr>
          <p:cNvPr id="36" name="TextBox 35"/>
          <p:cNvSpPr txBox="1"/>
          <p:nvPr/>
        </p:nvSpPr>
        <p:spPr>
          <a:xfrm>
            <a:off x="6805969" y="3758050"/>
            <a:ext cx="499698" cy="710964"/>
          </a:xfrm>
          <a:prstGeom prst="rect">
            <a:avLst/>
          </a:prstGeom>
          <a:noFill/>
        </p:spPr>
        <p:txBody>
          <a:bodyPr wrap="square" lIns="0" tIns="0" rIns="0" bIns="0" rtlCol="0">
            <a:spAutoFit/>
          </a:bodyPr>
          <a:lstStyle/>
          <a:p>
            <a:pPr algn="ctr">
              <a:lnSpc>
                <a:spcPct val="110000"/>
              </a:lnSpc>
            </a:pPr>
            <a:r>
              <a:rPr lang="en-US" sz="1400" dirty="0">
                <a:solidFill>
                  <a:schemeClr val="accent1"/>
                </a:solidFill>
              </a:rPr>
              <a:t>217</a:t>
            </a:r>
          </a:p>
          <a:p>
            <a:pPr algn="ctr">
              <a:lnSpc>
                <a:spcPct val="110000"/>
              </a:lnSpc>
            </a:pPr>
            <a:r>
              <a:rPr lang="en-US" sz="1400" dirty="0">
                <a:solidFill>
                  <a:schemeClr val="accent1"/>
                </a:solidFill>
              </a:rPr>
              <a:t>120</a:t>
            </a:r>
          </a:p>
          <a:p>
            <a:pPr algn="ctr">
              <a:lnSpc>
                <a:spcPct val="110000"/>
              </a:lnSpc>
            </a:pPr>
            <a:r>
              <a:rPr lang="en-US" sz="1400" dirty="0">
                <a:solidFill>
                  <a:schemeClr val="accent1"/>
                </a:solidFill>
              </a:rPr>
              <a:t>45</a:t>
            </a:r>
          </a:p>
        </p:txBody>
      </p:sp>
      <p:sp>
        <p:nvSpPr>
          <p:cNvPr id="37" name="TextBox 36"/>
          <p:cNvSpPr txBox="1"/>
          <p:nvPr/>
        </p:nvSpPr>
        <p:spPr>
          <a:xfrm>
            <a:off x="5899114" y="2225271"/>
            <a:ext cx="3367010" cy="343299"/>
          </a:xfrm>
          <a:prstGeom prst="rect">
            <a:avLst/>
          </a:prstGeom>
          <a:noFill/>
        </p:spPr>
        <p:txBody>
          <a:bodyPr wrap="square" lIns="0" tIns="0" rIns="0" bIns="0" rtlCol="0">
            <a:spAutoFit/>
          </a:bodyPr>
          <a:lstStyle/>
          <a:p>
            <a:pPr>
              <a:lnSpc>
                <a:spcPct val="110000"/>
              </a:lnSpc>
            </a:pPr>
            <a:r>
              <a:rPr lang="en-US" sz="2198" dirty="0">
                <a:ea typeface="Franklin Gothic Book" charset="0"/>
                <a:cs typeface="Franklin Gothic Book" charset="0"/>
              </a:rPr>
              <a:t>Secondary Color Palette</a:t>
            </a:r>
          </a:p>
        </p:txBody>
      </p:sp>
      <p:cxnSp>
        <p:nvCxnSpPr>
          <p:cNvPr id="38" name="Straight Connector 37"/>
          <p:cNvCxnSpPr/>
          <p:nvPr/>
        </p:nvCxnSpPr>
        <p:spPr>
          <a:xfrm>
            <a:off x="5837497" y="2662594"/>
            <a:ext cx="34286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1511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5902" y="3630894"/>
            <a:ext cx="685800" cy="685800"/>
          </a:xfrm>
          <a:prstGeom prst="rect">
            <a:avLst/>
          </a:prstGeom>
        </p:spPr>
      </p:pic>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9296" y="3630894"/>
            <a:ext cx="685800" cy="685800"/>
          </a:xfrm>
          <a:prstGeom prst="rect">
            <a:avLst/>
          </a:prstGeom>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1498" y="3630894"/>
            <a:ext cx="685800" cy="685800"/>
          </a:xfrm>
          <a:prstGeom prst="rect">
            <a:avLst/>
          </a:prstGeom>
        </p:spPr>
      </p:pic>
      <p:pic>
        <p:nvPicPr>
          <p:cNvPr id="44" name="Picture 4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77091" y="3630894"/>
            <a:ext cx="685800" cy="685800"/>
          </a:xfrm>
          <a:prstGeom prst="rect">
            <a:avLst/>
          </a:prstGeom>
        </p:spPr>
      </p:pic>
      <p:pic>
        <p:nvPicPr>
          <p:cNvPr id="46" name="Picture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10306" y="3630894"/>
            <a:ext cx="685800" cy="685800"/>
          </a:xfrm>
          <a:prstGeom prst="rect">
            <a:avLst/>
          </a:prstGeom>
        </p:spPr>
      </p:pic>
      <p:pic>
        <p:nvPicPr>
          <p:cNvPr id="47" name="Picture 4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32508" y="3630894"/>
            <a:ext cx="685800" cy="685800"/>
          </a:xfrm>
          <a:prstGeom prst="rect">
            <a:avLst/>
          </a:prstGeom>
        </p:spPr>
      </p:pic>
      <p:pic>
        <p:nvPicPr>
          <p:cNvPr id="62" name="Picture 6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4710" y="3630894"/>
            <a:ext cx="685800" cy="685800"/>
          </a:xfrm>
          <a:prstGeom prst="rect">
            <a:avLst/>
          </a:prstGeom>
        </p:spPr>
      </p:pic>
      <p:pic>
        <p:nvPicPr>
          <p:cNvPr id="69" name="Picture 6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88104" y="3630894"/>
            <a:ext cx="685800" cy="685800"/>
          </a:xfrm>
          <a:prstGeom prst="rect">
            <a:avLst/>
          </a:prstGeom>
        </p:spPr>
      </p:pic>
      <p:pic>
        <p:nvPicPr>
          <p:cNvPr id="79" name="Picture 7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43700" y="3630894"/>
            <a:ext cx="685800" cy="685800"/>
          </a:xfrm>
          <a:prstGeom prst="rect">
            <a:avLst/>
          </a:prstGeom>
        </p:spPr>
      </p:pic>
      <p:pic>
        <p:nvPicPr>
          <p:cNvPr id="72" name="Picture 7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54710" y="6818325"/>
            <a:ext cx="685800" cy="685800"/>
          </a:xfrm>
          <a:prstGeom prst="rect">
            <a:avLst/>
          </a:prstGeom>
        </p:spPr>
      </p:pic>
      <p:pic>
        <p:nvPicPr>
          <p:cNvPr id="76" name="Picture 7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0306" y="6818325"/>
            <a:ext cx="685800" cy="685800"/>
          </a:xfrm>
          <a:prstGeom prst="rect">
            <a:avLst/>
          </a:prstGeom>
        </p:spPr>
      </p:pic>
      <p:pic>
        <p:nvPicPr>
          <p:cNvPr id="83" name="Picture 8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432508" y="6818325"/>
            <a:ext cx="685800" cy="685800"/>
          </a:xfrm>
          <a:prstGeom prst="rect">
            <a:avLst/>
          </a:prstGeom>
        </p:spPr>
      </p:pic>
      <p:pic>
        <p:nvPicPr>
          <p:cNvPr id="21" name="Picture 2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88104" y="4427751"/>
            <a:ext cx="685800" cy="685800"/>
          </a:xfrm>
          <a:prstGeom prst="rect">
            <a:avLst/>
          </a:prstGeom>
        </p:spPr>
      </p:pic>
      <p:pic>
        <p:nvPicPr>
          <p:cNvPr id="28" name="Picture 2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321498" y="4427751"/>
            <a:ext cx="685800" cy="685800"/>
          </a:xfrm>
          <a:prstGeom prst="rect">
            <a:avLst/>
          </a:prstGeom>
        </p:spPr>
      </p:pic>
      <p:pic>
        <p:nvPicPr>
          <p:cNvPr id="58" name="Picture 5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99296" y="4427751"/>
            <a:ext cx="685800" cy="685800"/>
          </a:xfrm>
          <a:prstGeom prst="rect">
            <a:avLst/>
          </a:prstGeom>
        </p:spPr>
      </p:pic>
      <p:pic>
        <p:nvPicPr>
          <p:cNvPr id="60" name="Picture 5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2077091" y="4427751"/>
            <a:ext cx="685800" cy="685800"/>
          </a:xfrm>
          <a:prstGeom prst="rect">
            <a:avLst/>
          </a:prstGeom>
        </p:spPr>
      </p:pic>
      <p:pic>
        <p:nvPicPr>
          <p:cNvPr id="71" name="Picture 7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432508" y="4427751"/>
            <a:ext cx="685800" cy="685800"/>
          </a:xfrm>
          <a:prstGeom prst="rect">
            <a:avLst/>
          </a:prstGeom>
        </p:spPr>
      </p:pic>
      <p:pic>
        <p:nvPicPr>
          <p:cNvPr id="73" name="Picture 7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810306" y="4427751"/>
            <a:ext cx="685800" cy="685800"/>
          </a:xfrm>
          <a:prstGeom prst="rect">
            <a:avLst/>
          </a:prstGeom>
        </p:spPr>
      </p:pic>
      <p:pic>
        <p:nvPicPr>
          <p:cNvPr id="74" name="Picture 7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054710" y="4427751"/>
            <a:ext cx="685800" cy="685800"/>
          </a:xfrm>
          <a:prstGeom prst="rect">
            <a:avLst/>
          </a:prstGeom>
        </p:spPr>
      </p:pic>
      <p:pic>
        <p:nvPicPr>
          <p:cNvPr id="84" name="Picture 83"/>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565902" y="4427751"/>
            <a:ext cx="685800" cy="685800"/>
          </a:xfrm>
          <a:prstGeom prst="rect">
            <a:avLst/>
          </a:prstGeom>
        </p:spPr>
      </p:pic>
      <p:pic>
        <p:nvPicPr>
          <p:cNvPr id="86" name="Picture 85"/>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943700" y="4427751"/>
            <a:ext cx="685800" cy="685800"/>
          </a:xfrm>
          <a:prstGeom prst="rect">
            <a:avLst/>
          </a:prstGeom>
        </p:spPr>
      </p:pic>
      <p:pic>
        <p:nvPicPr>
          <p:cNvPr id="35" name="Picture 3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432508" y="2834037"/>
            <a:ext cx="685800" cy="685800"/>
          </a:xfrm>
          <a:prstGeom prst="rect">
            <a:avLst/>
          </a:prstGeom>
        </p:spPr>
      </p:pic>
      <p:pic>
        <p:nvPicPr>
          <p:cNvPr id="40" name="Picture 3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810306" y="2834037"/>
            <a:ext cx="685800" cy="685800"/>
          </a:xfrm>
          <a:prstGeom prst="rect">
            <a:avLst/>
          </a:prstGeom>
        </p:spPr>
      </p:pic>
      <p:pic>
        <p:nvPicPr>
          <p:cNvPr id="43" name="Picture 42"/>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565902" y="2834037"/>
            <a:ext cx="685800" cy="685800"/>
          </a:xfrm>
          <a:prstGeom prst="rect">
            <a:avLst/>
          </a:prstGeom>
        </p:spPr>
      </p:pic>
      <p:pic>
        <p:nvPicPr>
          <p:cNvPr id="49" name="Picture 48"/>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943700" y="2834037"/>
            <a:ext cx="685800" cy="685800"/>
          </a:xfrm>
          <a:prstGeom prst="rect">
            <a:avLst/>
          </a:prstGeom>
        </p:spPr>
      </p:pic>
      <p:pic>
        <p:nvPicPr>
          <p:cNvPr id="57" name="Picture 56"/>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054710" y="2834037"/>
            <a:ext cx="685800" cy="685800"/>
          </a:xfrm>
          <a:prstGeom prst="rect">
            <a:avLst/>
          </a:prstGeom>
        </p:spPr>
      </p:pic>
      <p:pic>
        <p:nvPicPr>
          <p:cNvPr id="64" name="Picture 63"/>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2077091" y="2834037"/>
            <a:ext cx="685800" cy="685800"/>
          </a:xfrm>
          <a:prstGeom prst="rect">
            <a:avLst/>
          </a:prstGeom>
        </p:spPr>
      </p:pic>
      <p:pic>
        <p:nvPicPr>
          <p:cNvPr id="65" name="Picture 64"/>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0699296" y="2834037"/>
            <a:ext cx="685800" cy="685800"/>
          </a:xfrm>
          <a:prstGeom prst="rect">
            <a:avLst/>
          </a:prstGeom>
        </p:spPr>
      </p:pic>
      <p:pic>
        <p:nvPicPr>
          <p:cNvPr id="81" name="Picture 80"/>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9321498" y="2834037"/>
            <a:ext cx="685800" cy="685800"/>
          </a:xfrm>
          <a:prstGeom prst="rect">
            <a:avLst/>
          </a:prstGeom>
        </p:spPr>
      </p:pic>
      <p:pic>
        <p:nvPicPr>
          <p:cNvPr id="89" name="Picture 88"/>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5188104" y="2834037"/>
            <a:ext cx="685800" cy="685800"/>
          </a:xfrm>
          <a:prstGeom prst="rect">
            <a:avLst/>
          </a:prstGeom>
        </p:spPr>
      </p:pic>
      <p:pic>
        <p:nvPicPr>
          <p:cNvPr id="37" name="Picture 36"/>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3810306" y="1240323"/>
            <a:ext cx="685800" cy="685800"/>
          </a:xfrm>
          <a:prstGeom prst="rect">
            <a:avLst/>
          </a:prstGeom>
        </p:spPr>
      </p:pic>
      <p:pic>
        <p:nvPicPr>
          <p:cNvPr id="38" name="Picture 37"/>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0699296" y="1240323"/>
            <a:ext cx="685800" cy="685800"/>
          </a:xfrm>
          <a:prstGeom prst="rect">
            <a:avLst/>
          </a:prstGeom>
        </p:spPr>
      </p:pic>
      <p:pic>
        <p:nvPicPr>
          <p:cNvPr id="48" name="Picture 47"/>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5188104" y="1240323"/>
            <a:ext cx="685800" cy="685800"/>
          </a:xfrm>
          <a:prstGeom prst="rect">
            <a:avLst/>
          </a:prstGeom>
        </p:spPr>
      </p:pic>
      <p:pic>
        <p:nvPicPr>
          <p:cNvPr id="54" name="Picture 53"/>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2077091" y="1240323"/>
            <a:ext cx="685800" cy="685800"/>
          </a:xfrm>
          <a:prstGeom prst="rect">
            <a:avLst/>
          </a:prstGeom>
        </p:spPr>
      </p:pic>
      <p:pic>
        <p:nvPicPr>
          <p:cNvPr id="56" name="Picture 55"/>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432508" y="1240323"/>
            <a:ext cx="685800" cy="685800"/>
          </a:xfrm>
          <a:prstGeom prst="rect">
            <a:avLst/>
          </a:prstGeom>
        </p:spPr>
      </p:pic>
      <p:pic>
        <p:nvPicPr>
          <p:cNvPr id="61" name="Picture 60"/>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054710" y="1240323"/>
            <a:ext cx="685800" cy="685800"/>
          </a:xfrm>
          <a:prstGeom prst="rect">
            <a:avLst/>
          </a:prstGeom>
        </p:spPr>
      </p:pic>
      <p:pic>
        <p:nvPicPr>
          <p:cNvPr id="75" name="Picture 74"/>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9321498" y="1240323"/>
            <a:ext cx="685800" cy="685800"/>
          </a:xfrm>
          <a:prstGeom prst="rect">
            <a:avLst/>
          </a:prstGeom>
        </p:spPr>
      </p:pic>
      <p:pic>
        <p:nvPicPr>
          <p:cNvPr id="85" name="Picture 84"/>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7943700" y="1240323"/>
            <a:ext cx="685800" cy="685800"/>
          </a:xfrm>
          <a:prstGeom prst="rect">
            <a:avLst/>
          </a:prstGeom>
        </p:spPr>
      </p:pic>
      <p:pic>
        <p:nvPicPr>
          <p:cNvPr id="90" name="Picture 89"/>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6565902" y="1240323"/>
            <a:ext cx="685800" cy="685800"/>
          </a:xfrm>
          <a:prstGeom prst="rect">
            <a:avLst/>
          </a:prstGeom>
        </p:spPr>
      </p:pic>
      <p:pic>
        <p:nvPicPr>
          <p:cNvPr id="26" name="Picture 25"/>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10699296" y="6021465"/>
            <a:ext cx="685800" cy="685800"/>
          </a:xfrm>
          <a:prstGeom prst="rect">
            <a:avLst/>
          </a:prstGeom>
        </p:spPr>
      </p:pic>
      <p:pic>
        <p:nvPicPr>
          <p:cNvPr id="34" name="Picture 33"/>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6565902" y="6021465"/>
            <a:ext cx="685800" cy="685800"/>
          </a:xfrm>
          <a:prstGeom prst="rect">
            <a:avLst/>
          </a:prstGeom>
        </p:spPr>
      </p:pic>
      <p:pic>
        <p:nvPicPr>
          <p:cNvPr id="36" name="Picture 35"/>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3810306" y="6021465"/>
            <a:ext cx="685800" cy="685800"/>
          </a:xfrm>
          <a:prstGeom prst="rect">
            <a:avLst/>
          </a:prstGeom>
        </p:spPr>
      </p:pic>
      <p:pic>
        <p:nvPicPr>
          <p:cNvPr id="39" name="Picture 38"/>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7943700" y="6021465"/>
            <a:ext cx="685800" cy="685800"/>
          </a:xfrm>
          <a:prstGeom prst="rect">
            <a:avLst/>
          </a:prstGeom>
        </p:spPr>
      </p:pic>
      <p:pic>
        <p:nvPicPr>
          <p:cNvPr id="41" name="Picture 40"/>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9321498" y="6021465"/>
            <a:ext cx="685800" cy="685800"/>
          </a:xfrm>
          <a:prstGeom prst="rect">
            <a:avLst/>
          </a:prstGeom>
        </p:spPr>
      </p:pic>
      <p:pic>
        <p:nvPicPr>
          <p:cNvPr id="42" name="Picture 41"/>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2432508" y="6021465"/>
            <a:ext cx="685800" cy="685800"/>
          </a:xfrm>
          <a:prstGeom prst="rect">
            <a:avLst/>
          </a:prstGeom>
        </p:spPr>
      </p:pic>
      <p:pic>
        <p:nvPicPr>
          <p:cNvPr id="51" name="Picture 50"/>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5188104" y="6021465"/>
            <a:ext cx="685800" cy="685800"/>
          </a:xfrm>
          <a:prstGeom prst="rect">
            <a:avLst/>
          </a:prstGeom>
        </p:spPr>
      </p:pic>
      <p:pic>
        <p:nvPicPr>
          <p:cNvPr id="63" name="Picture 62"/>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12077091" y="6021465"/>
            <a:ext cx="685800" cy="685800"/>
          </a:xfrm>
          <a:prstGeom prst="rect">
            <a:avLst/>
          </a:prstGeom>
        </p:spPr>
      </p:pic>
      <p:pic>
        <p:nvPicPr>
          <p:cNvPr id="92" name="Picture 91"/>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1054710" y="6021465"/>
            <a:ext cx="685800" cy="685800"/>
          </a:xfrm>
          <a:prstGeom prst="rect">
            <a:avLst/>
          </a:prstGeom>
        </p:spPr>
      </p:pic>
      <p:pic>
        <p:nvPicPr>
          <p:cNvPr id="66" name="Picture 65"/>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3810306" y="2037180"/>
            <a:ext cx="685800" cy="685800"/>
          </a:xfrm>
          <a:prstGeom prst="rect">
            <a:avLst/>
          </a:prstGeom>
        </p:spPr>
      </p:pic>
      <p:pic>
        <p:nvPicPr>
          <p:cNvPr id="70" name="Picture 69"/>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9321498" y="2037180"/>
            <a:ext cx="685800" cy="685800"/>
          </a:xfrm>
          <a:prstGeom prst="rect">
            <a:avLst/>
          </a:prstGeom>
        </p:spPr>
      </p:pic>
      <p:pic>
        <p:nvPicPr>
          <p:cNvPr id="77" name="Picture 76"/>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a:off x="12077091" y="2037180"/>
            <a:ext cx="685800" cy="685800"/>
          </a:xfrm>
          <a:prstGeom prst="rect">
            <a:avLst/>
          </a:prstGeom>
        </p:spPr>
      </p:pic>
      <p:pic>
        <p:nvPicPr>
          <p:cNvPr id="78" name="Picture 77"/>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7943700" y="2037180"/>
            <a:ext cx="685800" cy="685800"/>
          </a:xfrm>
          <a:prstGeom prst="rect">
            <a:avLst/>
          </a:prstGeom>
        </p:spPr>
      </p:pic>
      <p:pic>
        <p:nvPicPr>
          <p:cNvPr id="82" name="Picture 81"/>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5188104" y="2037180"/>
            <a:ext cx="685800" cy="685800"/>
          </a:xfrm>
          <a:prstGeom prst="rect">
            <a:avLst/>
          </a:prstGeom>
        </p:spPr>
      </p:pic>
      <p:pic>
        <p:nvPicPr>
          <p:cNvPr id="88" name="Picture 87"/>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2432508" y="2037180"/>
            <a:ext cx="685800" cy="685800"/>
          </a:xfrm>
          <a:prstGeom prst="rect">
            <a:avLst/>
          </a:prstGeom>
        </p:spPr>
      </p:pic>
      <p:pic>
        <p:nvPicPr>
          <p:cNvPr id="91" name="Picture 90"/>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1054710" y="2037180"/>
            <a:ext cx="685800" cy="685800"/>
          </a:xfrm>
          <a:prstGeom prst="rect">
            <a:avLst/>
          </a:prstGeom>
        </p:spPr>
      </p:pic>
      <p:pic>
        <p:nvPicPr>
          <p:cNvPr id="93" name="Picture 92"/>
          <p:cNvPicPr>
            <a:picLocks noChangeAspect="1"/>
          </p:cNvPicPr>
          <p:nvPr/>
        </p:nvPicPr>
        <p:blipFill>
          <a:blip r:embed="rId57">
            <a:extLst>
              <a:ext uri="{28A0092B-C50C-407E-A947-70E740481C1C}">
                <a14:useLocalDpi xmlns:a14="http://schemas.microsoft.com/office/drawing/2010/main" val="0"/>
              </a:ext>
            </a:extLst>
          </a:blip>
          <a:stretch>
            <a:fillRect/>
          </a:stretch>
        </p:blipFill>
        <p:spPr>
          <a:xfrm>
            <a:off x="10699296" y="2037180"/>
            <a:ext cx="685800" cy="685800"/>
          </a:xfrm>
          <a:prstGeom prst="rect">
            <a:avLst/>
          </a:prstGeom>
        </p:spPr>
      </p:pic>
      <p:pic>
        <p:nvPicPr>
          <p:cNvPr id="94" name="Picture 93"/>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6565902" y="2037180"/>
            <a:ext cx="685800" cy="685800"/>
          </a:xfrm>
          <a:prstGeom prst="rect">
            <a:avLst/>
          </a:prstGeom>
        </p:spPr>
      </p:pic>
      <p:pic>
        <p:nvPicPr>
          <p:cNvPr id="23" name="Picture 22"/>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3810306" y="443466"/>
            <a:ext cx="685800" cy="685800"/>
          </a:xfrm>
          <a:prstGeom prst="rect">
            <a:avLst/>
          </a:prstGeom>
        </p:spPr>
      </p:pic>
      <p:pic>
        <p:nvPicPr>
          <p:cNvPr id="24" name="Picture 23"/>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5188104" y="443466"/>
            <a:ext cx="685800" cy="685800"/>
          </a:xfrm>
          <a:prstGeom prst="rect">
            <a:avLst/>
          </a:prstGeom>
        </p:spPr>
      </p:pic>
      <p:pic>
        <p:nvPicPr>
          <p:cNvPr id="33" name="Picture 32"/>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1054710" y="443466"/>
            <a:ext cx="685800" cy="685800"/>
          </a:xfrm>
          <a:prstGeom prst="rect">
            <a:avLst/>
          </a:prstGeom>
        </p:spPr>
      </p:pic>
      <p:pic>
        <p:nvPicPr>
          <p:cNvPr id="45" name="Picture 44"/>
          <p:cNvPicPr>
            <a:picLocks noChangeAspect="1"/>
          </p:cNvPicPr>
          <p:nvPr/>
        </p:nvPicPr>
        <p:blipFill>
          <a:blip r:embed="rId62">
            <a:extLst>
              <a:ext uri="{28A0092B-C50C-407E-A947-70E740481C1C}">
                <a14:useLocalDpi xmlns:a14="http://schemas.microsoft.com/office/drawing/2010/main" val="0"/>
              </a:ext>
            </a:extLst>
          </a:blip>
          <a:stretch>
            <a:fillRect/>
          </a:stretch>
        </p:blipFill>
        <p:spPr>
          <a:xfrm>
            <a:off x="12077091" y="443466"/>
            <a:ext cx="685800" cy="685800"/>
          </a:xfrm>
          <a:prstGeom prst="rect">
            <a:avLst/>
          </a:prstGeom>
        </p:spPr>
      </p:pic>
      <p:pic>
        <p:nvPicPr>
          <p:cNvPr id="55" name="Picture 54"/>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a:off x="9321498" y="443466"/>
            <a:ext cx="685800" cy="685800"/>
          </a:xfrm>
          <a:prstGeom prst="rect">
            <a:avLst/>
          </a:prstGeom>
        </p:spPr>
      </p:pic>
      <p:pic>
        <p:nvPicPr>
          <p:cNvPr id="59" name="Picture 58"/>
          <p:cNvPicPr>
            <a:picLocks noChangeAspect="1"/>
          </p:cNvPicPr>
          <p:nvPr/>
        </p:nvPicPr>
        <p:blipFill>
          <a:blip r:embed="rId64">
            <a:extLst>
              <a:ext uri="{28A0092B-C50C-407E-A947-70E740481C1C}">
                <a14:useLocalDpi xmlns:a14="http://schemas.microsoft.com/office/drawing/2010/main" val="0"/>
              </a:ext>
            </a:extLst>
          </a:blip>
          <a:stretch>
            <a:fillRect/>
          </a:stretch>
        </p:blipFill>
        <p:spPr>
          <a:xfrm>
            <a:off x="7943700" y="443466"/>
            <a:ext cx="685800" cy="685800"/>
          </a:xfrm>
          <a:prstGeom prst="rect">
            <a:avLst/>
          </a:prstGeom>
        </p:spPr>
      </p:pic>
      <p:pic>
        <p:nvPicPr>
          <p:cNvPr id="68" name="Picture 67"/>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6565902" y="443466"/>
            <a:ext cx="685800" cy="685800"/>
          </a:xfrm>
          <a:prstGeom prst="rect">
            <a:avLst/>
          </a:prstGeom>
        </p:spPr>
      </p:pic>
      <p:pic>
        <p:nvPicPr>
          <p:cNvPr id="80" name="Picture 79"/>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10699296" y="443466"/>
            <a:ext cx="685800" cy="685800"/>
          </a:xfrm>
          <a:prstGeom prst="rect">
            <a:avLst/>
          </a:prstGeom>
        </p:spPr>
      </p:pic>
      <p:pic>
        <p:nvPicPr>
          <p:cNvPr id="95" name="Picture 94"/>
          <p:cNvPicPr>
            <a:picLocks noChangeAspect="1"/>
          </p:cNvPicPr>
          <p:nvPr/>
        </p:nvPicPr>
        <p:blipFill>
          <a:blip r:embed="rId67">
            <a:extLst>
              <a:ext uri="{28A0092B-C50C-407E-A947-70E740481C1C}">
                <a14:useLocalDpi xmlns:a14="http://schemas.microsoft.com/office/drawing/2010/main" val="0"/>
              </a:ext>
            </a:extLst>
          </a:blip>
          <a:stretch>
            <a:fillRect/>
          </a:stretch>
        </p:blipFill>
        <p:spPr>
          <a:xfrm>
            <a:off x="2432508" y="443466"/>
            <a:ext cx="685800" cy="685800"/>
          </a:xfrm>
          <a:prstGeom prst="rect">
            <a:avLst/>
          </a:prstGeom>
        </p:spPr>
      </p:pic>
      <p:pic>
        <p:nvPicPr>
          <p:cNvPr id="25" name="Picture 24"/>
          <p:cNvPicPr>
            <a:picLocks noChangeAspect="1"/>
          </p:cNvPicPr>
          <p:nvPr/>
        </p:nvPicPr>
        <p:blipFill>
          <a:blip r:embed="rId68">
            <a:extLst>
              <a:ext uri="{28A0092B-C50C-407E-A947-70E740481C1C}">
                <a14:useLocalDpi xmlns:a14="http://schemas.microsoft.com/office/drawing/2010/main" val="0"/>
              </a:ext>
            </a:extLst>
          </a:blip>
          <a:stretch>
            <a:fillRect/>
          </a:stretch>
        </p:blipFill>
        <p:spPr>
          <a:xfrm>
            <a:off x="5188104" y="5224608"/>
            <a:ext cx="685800" cy="685800"/>
          </a:xfrm>
          <a:prstGeom prst="rect">
            <a:avLst/>
          </a:prstGeom>
        </p:spPr>
      </p:pic>
      <p:pic>
        <p:nvPicPr>
          <p:cNvPr id="27" name="Picture 26"/>
          <p:cNvPicPr>
            <a:picLocks noChangeAspect="1"/>
          </p:cNvPicPr>
          <p:nvPr/>
        </p:nvPicPr>
        <p:blipFill>
          <a:blip r:embed="rId69">
            <a:extLst>
              <a:ext uri="{28A0092B-C50C-407E-A947-70E740481C1C}">
                <a14:useLocalDpi xmlns:a14="http://schemas.microsoft.com/office/drawing/2010/main" val="0"/>
              </a:ext>
            </a:extLst>
          </a:blip>
          <a:stretch>
            <a:fillRect/>
          </a:stretch>
        </p:blipFill>
        <p:spPr>
          <a:xfrm>
            <a:off x="10699296" y="5224608"/>
            <a:ext cx="685800" cy="685800"/>
          </a:xfrm>
          <a:prstGeom prst="rect">
            <a:avLst/>
          </a:prstGeom>
        </p:spPr>
      </p:pic>
      <p:pic>
        <p:nvPicPr>
          <p:cNvPr id="31" name="Picture 30"/>
          <p:cNvPicPr>
            <a:picLocks noChangeAspect="1"/>
          </p:cNvPicPr>
          <p:nvPr/>
        </p:nvPicPr>
        <p:blipFill>
          <a:blip r:embed="rId70">
            <a:extLst>
              <a:ext uri="{28A0092B-C50C-407E-A947-70E740481C1C}">
                <a14:useLocalDpi xmlns:a14="http://schemas.microsoft.com/office/drawing/2010/main" val="0"/>
              </a:ext>
            </a:extLst>
          </a:blip>
          <a:stretch>
            <a:fillRect/>
          </a:stretch>
        </p:blipFill>
        <p:spPr>
          <a:xfrm>
            <a:off x="12077091" y="5224608"/>
            <a:ext cx="685800" cy="685800"/>
          </a:xfrm>
          <a:prstGeom prst="rect">
            <a:avLst/>
          </a:prstGeom>
        </p:spPr>
      </p:pic>
      <p:pic>
        <p:nvPicPr>
          <p:cNvPr id="32" name="Picture 31"/>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3810306" y="5224608"/>
            <a:ext cx="685800" cy="685800"/>
          </a:xfrm>
          <a:prstGeom prst="rect">
            <a:avLst/>
          </a:prstGeom>
        </p:spPr>
      </p:pic>
      <p:pic>
        <p:nvPicPr>
          <p:cNvPr id="53" name="Picture 52"/>
          <p:cNvPicPr>
            <a:picLocks noChangeAspect="1"/>
          </p:cNvPicPr>
          <p:nvPr/>
        </p:nvPicPr>
        <p:blipFill>
          <a:blip r:embed="rId72">
            <a:extLst>
              <a:ext uri="{28A0092B-C50C-407E-A947-70E740481C1C}">
                <a14:useLocalDpi xmlns:a14="http://schemas.microsoft.com/office/drawing/2010/main" val="0"/>
              </a:ext>
            </a:extLst>
          </a:blip>
          <a:stretch>
            <a:fillRect/>
          </a:stretch>
        </p:blipFill>
        <p:spPr>
          <a:xfrm>
            <a:off x="6565902" y="5224608"/>
            <a:ext cx="685800" cy="685800"/>
          </a:xfrm>
          <a:prstGeom prst="rect">
            <a:avLst/>
          </a:prstGeom>
        </p:spPr>
      </p:pic>
      <p:pic>
        <p:nvPicPr>
          <p:cNvPr id="67" name="Picture 66"/>
          <p:cNvPicPr>
            <a:picLocks noChangeAspect="1"/>
          </p:cNvPicPr>
          <p:nvPr/>
        </p:nvPicPr>
        <p:blipFill>
          <a:blip r:embed="rId73">
            <a:extLst>
              <a:ext uri="{28A0092B-C50C-407E-A947-70E740481C1C}">
                <a14:useLocalDpi xmlns:a14="http://schemas.microsoft.com/office/drawing/2010/main" val="0"/>
              </a:ext>
            </a:extLst>
          </a:blip>
          <a:stretch>
            <a:fillRect/>
          </a:stretch>
        </p:blipFill>
        <p:spPr>
          <a:xfrm>
            <a:off x="9321498" y="5224608"/>
            <a:ext cx="685800" cy="685800"/>
          </a:xfrm>
          <a:prstGeom prst="rect">
            <a:avLst/>
          </a:prstGeom>
        </p:spPr>
      </p:pic>
      <p:pic>
        <p:nvPicPr>
          <p:cNvPr id="87" name="Picture 86"/>
          <p:cNvPicPr>
            <a:picLocks noChangeAspect="1"/>
          </p:cNvPicPr>
          <p:nvPr/>
        </p:nvPicPr>
        <p:blipFill>
          <a:blip r:embed="rId74">
            <a:extLst>
              <a:ext uri="{28A0092B-C50C-407E-A947-70E740481C1C}">
                <a14:useLocalDpi xmlns:a14="http://schemas.microsoft.com/office/drawing/2010/main" val="0"/>
              </a:ext>
            </a:extLst>
          </a:blip>
          <a:stretch>
            <a:fillRect/>
          </a:stretch>
        </p:blipFill>
        <p:spPr>
          <a:xfrm>
            <a:off x="7943700" y="5224608"/>
            <a:ext cx="685800" cy="685800"/>
          </a:xfrm>
          <a:prstGeom prst="rect">
            <a:avLst/>
          </a:prstGeom>
        </p:spPr>
      </p:pic>
      <p:pic>
        <p:nvPicPr>
          <p:cNvPr id="97" name="Picture 96"/>
          <p:cNvPicPr>
            <a:picLocks noChangeAspect="1"/>
          </p:cNvPicPr>
          <p:nvPr/>
        </p:nvPicPr>
        <p:blipFill>
          <a:blip r:embed="rId75">
            <a:extLst>
              <a:ext uri="{28A0092B-C50C-407E-A947-70E740481C1C}">
                <a14:useLocalDpi xmlns:a14="http://schemas.microsoft.com/office/drawing/2010/main" val="0"/>
              </a:ext>
            </a:extLst>
          </a:blip>
          <a:stretch>
            <a:fillRect/>
          </a:stretch>
        </p:blipFill>
        <p:spPr>
          <a:xfrm>
            <a:off x="1054710" y="5224608"/>
            <a:ext cx="685800" cy="685800"/>
          </a:xfrm>
          <a:prstGeom prst="rect">
            <a:avLst/>
          </a:prstGeom>
        </p:spPr>
      </p:pic>
      <p:pic>
        <p:nvPicPr>
          <p:cNvPr id="98" name="Picture 97"/>
          <p:cNvPicPr>
            <a:picLocks noChangeAspect="1"/>
          </p:cNvPicPr>
          <p:nvPr/>
        </p:nvPicPr>
        <p:blipFill>
          <a:blip r:embed="rId76">
            <a:extLst>
              <a:ext uri="{28A0092B-C50C-407E-A947-70E740481C1C}">
                <a14:useLocalDpi xmlns:a14="http://schemas.microsoft.com/office/drawing/2010/main" val="0"/>
              </a:ext>
            </a:extLst>
          </a:blip>
          <a:stretch>
            <a:fillRect/>
          </a:stretch>
        </p:blipFill>
        <p:spPr>
          <a:xfrm>
            <a:off x="2432508" y="5224608"/>
            <a:ext cx="685800" cy="685800"/>
          </a:xfrm>
          <a:prstGeom prst="rect">
            <a:avLst/>
          </a:prstGeom>
        </p:spPr>
      </p:pic>
      <p:sp>
        <p:nvSpPr>
          <p:cNvPr id="109" name="Rectangle 108"/>
          <p:cNvSpPr/>
          <p:nvPr/>
        </p:nvSpPr>
        <p:spPr>
          <a:xfrm>
            <a:off x="10405872" y="6818322"/>
            <a:ext cx="3411727" cy="67235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274320" tIns="182880" rIns="274320" bIns="182880" rtlCol="0" anchor="ctr"/>
          <a:lstStyle/>
          <a:p>
            <a:r>
              <a:rPr lang="en-US"/>
              <a:t>CSU Icons – Green</a:t>
            </a:r>
          </a:p>
        </p:txBody>
      </p:sp>
    </p:spTree>
    <p:extLst>
      <p:ext uri="{BB962C8B-B14F-4D97-AF65-F5344CB8AC3E}">
        <p14:creationId xmlns:p14="http://schemas.microsoft.com/office/powerpoint/2010/main" val="850049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6565902" y="3630894"/>
            <a:ext cx="685800" cy="685800"/>
          </a:xfrm>
          <a:prstGeom prst="rect">
            <a:avLst/>
          </a:prstGeom>
        </p:spPr>
      </p:pic>
      <p:pic>
        <p:nvPicPr>
          <p:cNvPr id="29" name="Picture 28"/>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10699296" y="3630894"/>
            <a:ext cx="685800" cy="685800"/>
          </a:xfrm>
          <a:prstGeom prst="rect">
            <a:avLst/>
          </a:prstGeom>
        </p:spPr>
      </p:pic>
      <p:pic>
        <p:nvPicPr>
          <p:cNvPr id="30" name="Picture 29"/>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9321498" y="3630894"/>
            <a:ext cx="685800" cy="685800"/>
          </a:xfrm>
          <a:prstGeom prst="rect">
            <a:avLst/>
          </a:prstGeom>
        </p:spPr>
      </p:pic>
      <p:pic>
        <p:nvPicPr>
          <p:cNvPr id="44" name="Picture 43"/>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12077091" y="3630894"/>
            <a:ext cx="685800" cy="685800"/>
          </a:xfrm>
          <a:prstGeom prst="rect">
            <a:avLst/>
          </a:prstGeom>
        </p:spPr>
      </p:pic>
      <p:pic>
        <p:nvPicPr>
          <p:cNvPr id="46" name="Picture 45"/>
          <p:cNvPicPr>
            <a:picLocks noChangeAspect="1"/>
          </p:cNvPicPr>
          <p:nvPr/>
        </p:nvPicPr>
        <p:blipFill>
          <a:blip r:embed="rId6">
            <a:grayscl/>
            <a:extLst>
              <a:ext uri="{28A0092B-C50C-407E-A947-70E740481C1C}">
                <a14:useLocalDpi xmlns:a14="http://schemas.microsoft.com/office/drawing/2010/main" val="0"/>
              </a:ext>
            </a:extLst>
          </a:blip>
          <a:stretch>
            <a:fillRect/>
          </a:stretch>
        </p:blipFill>
        <p:spPr>
          <a:xfrm>
            <a:off x="3810306" y="3630894"/>
            <a:ext cx="685800" cy="685800"/>
          </a:xfrm>
          <a:prstGeom prst="rect">
            <a:avLst/>
          </a:prstGeom>
        </p:spPr>
      </p:pic>
      <p:pic>
        <p:nvPicPr>
          <p:cNvPr id="47" name="Picture 46"/>
          <p:cNvPicPr>
            <a:picLocks noChangeAspect="1"/>
          </p:cNvPicPr>
          <p:nvPr/>
        </p:nvPicPr>
        <p:blipFill>
          <a:blip r:embed="rId7">
            <a:grayscl/>
            <a:extLst>
              <a:ext uri="{28A0092B-C50C-407E-A947-70E740481C1C}">
                <a14:useLocalDpi xmlns:a14="http://schemas.microsoft.com/office/drawing/2010/main" val="0"/>
              </a:ext>
            </a:extLst>
          </a:blip>
          <a:stretch>
            <a:fillRect/>
          </a:stretch>
        </p:blipFill>
        <p:spPr>
          <a:xfrm>
            <a:off x="2432508" y="3630894"/>
            <a:ext cx="685800" cy="685800"/>
          </a:xfrm>
          <a:prstGeom prst="rect">
            <a:avLst/>
          </a:prstGeom>
        </p:spPr>
      </p:pic>
      <p:pic>
        <p:nvPicPr>
          <p:cNvPr id="62" name="Picture 61"/>
          <p:cNvPicPr>
            <a:picLocks noChangeAspect="1"/>
          </p:cNvPicPr>
          <p:nvPr/>
        </p:nvPicPr>
        <p:blipFill>
          <a:blip r:embed="rId8">
            <a:grayscl/>
            <a:extLst>
              <a:ext uri="{28A0092B-C50C-407E-A947-70E740481C1C}">
                <a14:useLocalDpi xmlns:a14="http://schemas.microsoft.com/office/drawing/2010/main" val="0"/>
              </a:ext>
            </a:extLst>
          </a:blip>
          <a:stretch>
            <a:fillRect/>
          </a:stretch>
        </p:blipFill>
        <p:spPr>
          <a:xfrm>
            <a:off x="1054710" y="3630894"/>
            <a:ext cx="685800" cy="685800"/>
          </a:xfrm>
          <a:prstGeom prst="rect">
            <a:avLst/>
          </a:prstGeom>
        </p:spPr>
      </p:pic>
      <p:pic>
        <p:nvPicPr>
          <p:cNvPr id="69" name="Picture 68"/>
          <p:cNvPicPr>
            <a:picLocks noChangeAspect="1"/>
          </p:cNvPicPr>
          <p:nvPr/>
        </p:nvPicPr>
        <p:blipFill>
          <a:blip r:embed="rId9">
            <a:grayscl/>
            <a:extLst>
              <a:ext uri="{28A0092B-C50C-407E-A947-70E740481C1C}">
                <a14:useLocalDpi xmlns:a14="http://schemas.microsoft.com/office/drawing/2010/main" val="0"/>
              </a:ext>
            </a:extLst>
          </a:blip>
          <a:stretch>
            <a:fillRect/>
          </a:stretch>
        </p:blipFill>
        <p:spPr>
          <a:xfrm>
            <a:off x="5188104" y="3630894"/>
            <a:ext cx="685800" cy="685800"/>
          </a:xfrm>
          <a:prstGeom prst="rect">
            <a:avLst/>
          </a:prstGeom>
        </p:spPr>
      </p:pic>
      <p:pic>
        <p:nvPicPr>
          <p:cNvPr id="79" name="Picture 78"/>
          <p:cNvPicPr>
            <a:picLocks noChangeAspect="1"/>
          </p:cNvPicPr>
          <p:nvPr/>
        </p:nvPicPr>
        <p:blipFill>
          <a:blip r:embed="rId10">
            <a:grayscl/>
            <a:extLst>
              <a:ext uri="{28A0092B-C50C-407E-A947-70E740481C1C}">
                <a14:useLocalDpi xmlns:a14="http://schemas.microsoft.com/office/drawing/2010/main" val="0"/>
              </a:ext>
            </a:extLst>
          </a:blip>
          <a:stretch>
            <a:fillRect/>
          </a:stretch>
        </p:blipFill>
        <p:spPr>
          <a:xfrm>
            <a:off x="7943700" y="3630894"/>
            <a:ext cx="685800" cy="685800"/>
          </a:xfrm>
          <a:prstGeom prst="rect">
            <a:avLst/>
          </a:prstGeom>
        </p:spPr>
      </p:pic>
      <p:pic>
        <p:nvPicPr>
          <p:cNvPr id="72" name="Picture 71"/>
          <p:cNvPicPr>
            <a:picLocks noChangeAspect="1"/>
          </p:cNvPicPr>
          <p:nvPr/>
        </p:nvPicPr>
        <p:blipFill>
          <a:blip r:embed="rId11">
            <a:grayscl/>
            <a:extLst>
              <a:ext uri="{28A0092B-C50C-407E-A947-70E740481C1C}">
                <a14:useLocalDpi xmlns:a14="http://schemas.microsoft.com/office/drawing/2010/main" val="0"/>
              </a:ext>
            </a:extLst>
          </a:blip>
          <a:stretch>
            <a:fillRect/>
          </a:stretch>
        </p:blipFill>
        <p:spPr>
          <a:xfrm>
            <a:off x="1054710" y="6818325"/>
            <a:ext cx="685800" cy="685800"/>
          </a:xfrm>
          <a:prstGeom prst="rect">
            <a:avLst/>
          </a:prstGeom>
        </p:spPr>
      </p:pic>
      <p:pic>
        <p:nvPicPr>
          <p:cNvPr id="76" name="Picture 75"/>
          <p:cNvPicPr>
            <a:picLocks noChangeAspect="1"/>
          </p:cNvPicPr>
          <p:nvPr/>
        </p:nvPicPr>
        <p:blipFill>
          <a:blip r:embed="rId12">
            <a:grayscl/>
            <a:extLst>
              <a:ext uri="{28A0092B-C50C-407E-A947-70E740481C1C}">
                <a14:useLocalDpi xmlns:a14="http://schemas.microsoft.com/office/drawing/2010/main" val="0"/>
              </a:ext>
            </a:extLst>
          </a:blip>
          <a:stretch>
            <a:fillRect/>
          </a:stretch>
        </p:blipFill>
        <p:spPr>
          <a:xfrm>
            <a:off x="3810306" y="6818325"/>
            <a:ext cx="685800" cy="685800"/>
          </a:xfrm>
          <a:prstGeom prst="rect">
            <a:avLst/>
          </a:prstGeom>
        </p:spPr>
      </p:pic>
      <p:pic>
        <p:nvPicPr>
          <p:cNvPr id="83" name="Picture 82"/>
          <p:cNvPicPr>
            <a:picLocks noChangeAspect="1"/>
          </p:cNvPicPr>
          <p:nvPr/>
        </p:nvPicPr>
        <p:blipFill>
          <a:blip r:embed="rId13">
            <a:grayscl/>
            <a:extLst>
              <a:ext uri="{28A0092B-C50C-407E-A947-70E740481C1C}">
                <a14:useLocalDpi xmlns:a14="http://schemas.microsoft.com/office/drawing/2010/main" val="0"/>
              </a:ext>
            </a:extLst>
          </a:blip>
          <a:stretch>
            <a:fillRect/>
          </a:stretch>
        </p:blipFill>
        <p:spPr>
          <a:xfrm>
            <a:off x="2432508" y="6818325"/>
            <a:ext cx="685800" cy="685800"/>
          </a:xfrm>
          <a:prstGeom prst="rect">
            <a:avLst/>
          </a:prstGeom>
        </p:spPr>
      </p:pic>
      <p:pic>
        <p:nvPicPr>
          <p:cNvPr id="21" name="Picture 20"/>
          <p:cNvPicPr>
            <a:picLocks noChangeAspect="1"/>
          </p:cNvPicPr>
          <p:nvPr/>
        </p:nvPicPr>
        <p:blipFill>
          <a:blip r:embed="rId14">
            <a:grayscl/>
            <a:extLst>
              <a:ext uri="{28A0092B-C50C-407E-A947-70E740481C1C}">
                <a14:useLocalDpi xmlns:a14="http://schemas.microsoft.com/office/drawing/2010/main" val="0"/>
              </a:ext>
            </a:extLst>
          </a:blip>
          <a:stretch>
            <a:fillRect/>
          </a:stretch>
        </p:blipFill>
        <p:spPr>
          <a:xfrm>
            <a:off x="5188104" y="4427751"/>
            <a:ext cx="685800" cy="685800"/>
          </a:xfrm>
          <a:prstGeom prst="rect">
            <a:avLst/>
          </a:prstGeom>
        </p:spPr>
      </p:pic>
      <p:pic>
        <p:nvPicPr>
          <p:cNvPr id="28" name="Picture 27"/>
          <p:cNvPicPr>
            <a:picLocks noChangeAspect="1"/>
          </p:cNvPicPr>
          <p:nvPr/>
        </p:nvPicPr>
        <p:blipFill>
          <a:blip r:embed="rId15">
            <a:grayscl/>
            <a:extLst>
              <a:ext uri="{28A0092B-C50C-407E-A947-70E740481C1C}">
                <a14:useLocalDpi xmlns:a14="http://schemas.microsoft.com/office/drawing/2010/main" val="0"/>
              </a:ext>
            </a:extLst>
          </a:blip>
          <a:stretch>
            <a:fillRect/>
          </a:stretch>
        </p:blipFill>
        <p:spPr>
          <a:xfrm>
            <a:off x="9321498" y="4427751"/>
            <a:ext cx="685800" cy="685800"/>
          </a:xfrm>
          <a:prstGeom prst="rect">
            <a:avLst/>
          </a:prstGeom>
        </p:spPr>
      </p:pic>
      <p:pic>
        <p:nvPicPr>
          <p:cNvPr id="58" name="Picture 57"/>
          <p:cNvPicPr>
            <a:picLocks noChangeAspect="1"/>
          </p:cNvPicPr>
          <p:nvPr/>
        </p:nvPicPr>
        <p:blipFill>
          <a:blip r:embed="rId16">
            <a:grayscl/>
            <a:extLst>
              <a:ext uri="{28A0092B-C50C-407E-A947-70E740481C1C}">
                <a14:useLocalDpi xmlns:a14="http://schemas.microsoft.com/office/drawing/2010/main" val="0"/>
              </a:ext>
            </a:extLst>
          </a:blip>
          <a:stretch>
            <a:fillRect/>
          </a:stretch>
        </p:blipFill>
        <p:spPr>
          <a:xfrm>
            <a:off x="10699296" y="4427751"/>
            <a:ext cx="685800" cy="685800"/>
          </a:xfrm>
          <a:prstGeom prst="rect">
            <a:avLst/>
          </a:prstGeom>
        </p:spPr>
      </p:pic>
      <p:pic>
        <p:nvPicPr>
          <p:cNvPr id="60" name="Picture 59"/>
          <p:cNvPicPr>
            <a:picLocks noChangeAspect="1"/>
          </p:cNvPicPr>
          <p:nvPr/>
        </p:nvPicPr>
        <p:blipFill>
          <a:blip r:embed="rId17">
            <a:grayscl/>
            <a:extLst>
              <a:ext uri="{28A0092B-C50C-407E-A947-70E740481C1C}">
                <a14:useLocalDpi xmlns:a14="http://schemas.microsoft.com/office/drawing/2010/main" val="0"/>
              </a:ext>
            </a:extLst>
          </a:blip>
          <a:stretch>
            <a:fillRect/>
          </a:stretch>
        </p:blipFill>
        <p:spPr>
          <a:xfrm>
            <a:off x="12077091" y="4427751"/>
            <a:ext cx="685800" cy="685800"/>
          </a:xfrm>
          <a:prstGeom prst="rect">
            <a:avLst/>
          </a:prstGeom>
        </p:spPr>
      </p:pic>
      <p:pic>
        <p:nvPicPr>
          <p:cNvPr id="71" name="Picture 70"/>
          <p:cNvPicPr>
            <a:picLocks noChangeAspect="1"/>
          </p:cNvPicPr>
          <p:nvPr/>
        </p:nvPicPr>
        <p:blipFill>
          <a:blip r:embed="rId18">
            <a:grayscl/>
            <a:extLst>
              <a:ext uri="{28A0092B-C50C-407E-A947-70E740481C1C}">
                <a14:useLocalDpi xmlns:a14="http://schemas.microsoft.com/office/drawing/2010/main" val="0"/>
              </a:ext>
            </a:extLst>
          </a:blip>
          <a:stretch>
            <a:fillRect/>
          </a:stretch>
        </p:blipFill>
        <p:spPr>
          <a:xfrm>
            <a:off x="2432508" y="4427751"/>
            <a:ext cx="685800" cy="685800"/>
          </a:xfrm>
          <a:prstGeom prst="rect">
            <a:avLst/>
          </a:prstGeom>
        </p:spPr>
      </p:pic>
      <p:pic>
        <p:nvPicPr>
          <p:cNvPr id="73" name="Picture 72"/>
          <p:cNvPicPr>
            <a:picLocks noChangeAspect="1"/>
          </p:cNvPicPr>
          <p:nvPr/>
        </p:nvPicPr>
        <p:blipFill>
          <a:blip r:embed="rId19">
            <a:grayscl/>
            <a:extLst>
              <a:ext uri="{28A0092B-C50C-407E-A947-70E740481C1C}">
                <a14:useLocalDpi xmlns:a14="http://schemas.microsoft.com/office/drawing/2010/main" val="0"/>
              </a:ext>
            </a:extLst>
          </a:blip>
          <a:stretch>
            <a:fillRect/>
          </a:stretch>
        </p:blipFill>
        <p:spPr>
          <a:xfrm>
            <a:off x="3810306" y="4427751"/>
            <a:ext cx="685800" cy="685800"/>
          </a:xfrm>
          <a:prstGeom prst="rect">
            <a:avLst/>
          </a:prstGeom>
        </p:spPr>
      </p:pic>
      <p:pic>
        <p:nvPicPr>
          <p:cNvPr id="74" name="Picture 73"/>
          <p:cNvPicPr>
            <a:picLocks noChangeAspect="1"/>
          </p:cNvPicPr>
          <p:nvPr/>
        </p:nvPicPr>
        <p:blipFill>
          <a:blip r:embed="rId20">
            <a:grayscl/>
            <a:extLst>
              <a:ext uri="{28A0092B-C50C-407E-A947-70E740481C1C}">
                <a14:useLocalDpi xmlns:a14="http://schemas.microsoft.com/office/drawing/2010/main" val="0"/>
              </a:ext>
            </a:extLst>
          </a:blip>
          <a:stretch>
            <a:fillRect/>
          </a:stretch>
        </p:blipFill>
        <p:spPr>
          <a:xfrm>
            <a:off x="1054710" y="4427751"/>
            <a:ext cx="685800" cy="685800"/>
          </a:xfrm>
          <a:prstGeom prst="rect">
            <a:avLst/>
          </a:prstGeom>
        </p:spPr>
      </p:pic>
      <p:pic>
        <p:nvPicPr>
          <p:cNvPr id="84" name="Picture 83"/>
          <p:cNvPicPr>
            <a:picLocks noChangeAspect="1"/>
          </p:cNvPicPr>
          <p:nvPr/>
        </p:nvPicPr>
        <p:blipFill>
          <a:blip r:embed="rId21">
            <a:grayscl/>
            <a:extLst>
              <a:ext uri="{28A0092B-C50C-407E-A947-70E740481C1C}">
                <a14:useLocalDpi xmlns:a14="http://schemas.microsoft.com/office/drawing/2010/main" val="0"/>
              </a:ext>
            </a:extLst>
          </a:blip>
          <a:stretch>
            <a:fillRect/>
          </a:stretch>
        </p:blipFill>
        <p:spPr>
          <a:xfrm>
            <a:off x="6565902" y="4427751"/>
            <a:ext cx="685800" cy="685800"/>
          </a:xfrm>
          <a:prstGeom prst="rect">
            <a:avLst/>
          </a:prstGeom>
        </p:spPr>
      </p:pic>
      <p:pic>
        <p:nvPicPr>
          <p:cNvPr id="86" name="Picture 85"/>
          <p:cNvPicPr>
            <a:picLocks noChangeAspect="1"/>
          </p:cNvPicPr>
          <p:nvPr/>
        </p:nvPicPr>
        <p:blipFill>
          <a:blip r:embed="rId22">
            <a:grayscl/>
            <a:extLst>
              <a:ext uri="{28A0092B-C50C-407E-A947-70E740481C1C}">
                <a14:useLocalDpi xmlns:a14="http://schemas.microsoft.com/office/drawing/2010/main" val="0"/>
              </a:ext>
            </a:extLst>
          </a:blip>
          <a:stretch>
            <a:fillRect/>
          </a:stretch>
        </p:blipFill>
        <p:spPr>
          <a:xfrm>
            <a:off x="7943700" y="4427751"/>
            <a:ext cx="685800" cy="685800"/>
          </a:xfrm>
          <a:prstGeom prst="rect">
            <a:avLst/>
          </a:prstGeom>
        </p:spPr>
      </p:pic>
      <p:pic>
        <p:nvPicPr>
          <p:cNvPr id="35" name="Picture 34"/>
          <p:cNvPicPr>
            <a:picLocks noChangeAspect="1"/>
          </p:cNvPicPr>
          <p:nvPr/>
        </p:nvPicPr>
        <p:blipFill>
          <a:blip r:embed="rId23">
            <a:grayscl/>
            <a:extLst>
              <a:ext uri="{28A0092B-C50C-407E-A947-70E740481C1C}">
                <a14:useLocalDpi xmlns:a14="http://schemas.microsoft.com/office/drawing/2010/main" val="0"/>
              </a:ext>
            </a:extLst>
          </a:blip>
          <a:stretch>
            <a:fillRect/>
          </a:stretch>
        </p:blipFill>
        <p:spPr>
          <a:xfrm>
            <a:off x="2432508" y="2834037"/>
            <a:ext cx="685800" cy="685800"/>
          </a:xfrm>
          <a:prstGeom prst="rect">
            <a:avLst/>
          </a:prstGeom>
        </p:spPr>
      </p:pic>
      <p:pic>
        <p:nvPicPr>
          <p:cNvPr id="40" name="Picture 39"/>
          <p:cNvPicPr>
            <a:picLocks noChangeAspect="1"/>
          </p:cNvPicPr>
          <p:nvPr/>
        </p:nvPicPr>
        <p:blipFill>
          <a:blip r:embed="rId24">
            <a:grayscl/>
            <a:extLst>
              <a:ext uri="{28A0092B-C50C-407E-A947-70E740481C1C}">
                <a14:useLocalDpi xmlns:a14="http://schemas.microsoft.com/office/drawing/2010/main" val="0"/>
              </a:ext>
            </a:extLst>
          </a:blip>
          <a:stretch>
            <a:fillRect/>
          </a:stretch>
        </p:blipFill>
        <p:spPr>
          <a:xfrm>
            <a:off x="3810306" y="2834037"/>
            <a:ext cx="685800" cy="685800"/>
          </a:xfrm>
          <a:prstGeom prst="rect">
            <a:avLst/>
          </a:prstGeom>
        </p:spPr>
      </p:pic>
      <p:pic>
        <p:nvPicPr>
          <p:cNvPr id="43" name="Picture 42"/>
          <p:cNvPicPr>
            <a:picLocks noChangeAspect="1"/>
          </p:cNvPicPr>
          <p:nvPr/>
        </p:nvPicPr>
        <p:blipFill>
          <a:blip r:embed="rId25">
            <a:grayscl/>
            <a:extLst>
              <a:ext uri="{28A0092B-C50C-407E-A947-70E740481C1C}">
                <a14:useLocalDpi xmlns:a14="http://schemas.microsoft.com/office/drawing/2010/main" val="0"/>
              </a:ext>
            </a:extLst>
          </a:blip>
          <a:stretch>
            <a:fillRect/>
          </a:stretch>
        </p:blipFill>
        <p:spPr>
          <a:xfrm>
            <a:off x="6565902" y="2834037"/>
            <a:ext cx="685800" cy="685800"/>
          </a:xfrm>
          <a:prstGeom prst="rect">
            <a:avLst/>
          </a:prstGeom>
        </p:spPr>
      </p:pic>
      <p:pic>
        <p:nvPicPr>
          <p:cNvPr id="49" name="Picture 48"/>
          <p:cNvPicPr>
            <a:picLocks noChangeAspect="1"/>
          </p:cNvPicPr>
          <p:nvPr/>
        </p:nvPicPr>
        <p:blipFill>
          <a:blip r:embed="rId26">
            <a:grayscl/>
            <a:extLst>
              <a:ext uri="{28A0092B-C50C-407E-A947-70E740481C1C}">
                <a14:useLocalDpi xmlns:a14="http://schemas.microsoft.com/office/drawing/2010/main" val="0"/>
              </a:ext>
            </a:extLst>
          </a:blip>
          <a:stretch>
            <a:fillRect/>
          </a:stretch>
        </p:blipFill>
        <p:spPr>
          <a:xfrm>
            <a:off x="7943700" y="2834037"/>
            <a:ext cx="685800" cy="685800"/>
          </a:xfrm>
          <a:prstGeom prst="rect">
            <a:avLst/>
          </a:prstGeom>
        </p:spPr>
      </p:pic>
      <p:pic>
        <p:nvPicPr>
          <p:cNvPr id="57" name="Picture 56"/>
          <p:cNvPicPr>
            <a:picLocks noChangeAspect="1"/>
          </p:cNvPicPr>
          <p:nvPr/>
        </p:nvPicPr>
        <p:blipFill>
          <a:blip r:embed="rId27">
            <a:grayscl/>
            <a:extLst>
              <a:ext uri="{28A0092B-C50C-407E-A947-70E740481C1C}">
                <a14:useLocalDpi xmlns:a14="http://schemas.microsoft.com/office/drawing/2010/main" val="0"/>
              </a:ext>
            </a:extLst>
          </a:blip>
          <a:stretch>
            <a:fillRect/>
          </a:stretch>
        </p:blipFill>
        <p:spPr>
          <a:xfrm>
            <a:off x="1054710" y="2834037"/>
            <a:ext cx="685800" cy="685800"/>
          </a:xfrm>
          <a:prstGeom prst="rect">
            <a:avLst/>
          </a:prstGeom>
        </p:spPr>
      </p:pic>
      <p:pic>
        <p:nvPicPr>
          <p:cNvPr id="64" name="Picture 63"/>
          <p:cNvPicPr>
            <a:picLocks noChangeAspect="1"/>
          </p:cNvPicPr>
          <p:nvPr/>
        </p:nvPicPr>
        <p:blipFill>
          <a:blip r:embed="rId28">
            <a:grayscl/>
            <a:extLst>
              <a:ext uri="{28A0092B-C50C-407E-A947-70E740481C1C}">
                <a14:useLocalDpi xmlns:a14="http://schemas.microsoft.com/office/drawing/2010/main" val="0"/>
              </a:ext>
            </a:extLst>
          </a:blip>
          <a:stretch>
            <a:fillRect/>
          </a:stretch>
        </p:blipFill>
        <p:spPr>
          <a:xfrm>
            <a:off x="12077091" y="2834037"/>
            <a:ext cx="685800" cy="685800"/>
          </a:xfrm>
          <a:prstGeom prst="rect">
            <a:avLst/>
          </a:prstGeom>
        </p:spPr>
      </p:pic>
      <p:pic>
        <p:nvPicPr>
          <p:cNvPr id="65" name="Picture 64"/>
          <p:cNvPicPr>
            <a:picLocks noChangeAspect="1"/>
          </p:cNvPicPr>
          <p:nvPr/>
        </p:nvPicPr>
        <p:blipFill>
          <a:blip r:embed="rId29">
            <a:grayscl/>
            <a:extLst>
              <a:ext uri="{28A0092B-C50C-407E-A947-70E740481C1C}">
                <a14:useLocalDpi xmlns:a14="http://schemas.microsoft.com/office/drawing/2010/main" val="0"/>
              </a:ext>
            </a:extLst>
          </a:blip>
          <a:stretch>
            <a:fillRect/>
          </a:stretch>
        </p:blipFill>
        <p:spPr>
          <a:xfrm>
            <a:off x="10699296" y="2834037"/>
            <a:ext cx="685800" cy="685800"/>
          </a:xfrm>
          <a:prstGeom prst="rect">
            <a:avLst/>
          </a:prstGeom>
        </p:spPr>
      </p:pic>
      <p:pic>
        <p:nvPicPr>
          <p:cNvPr id="81" name="Picture 80"/>
          <p:cNvPicPr>
            <a:picLocks noChangeAspect="1"/>
          </p:cNvPicPr>
          <p:nvPr/>
        </p:nvPicPr>
        <p:blipFill>
          <a:blip r:embed="rId30">
            <a:grayscl/>
            <a:extLst>
              <a:ext uri="{28A0092B-C50C-407E-A947-70E740481C1C}">
                <a14:useLocalDpi xmlns:a14="http://schemas.microsoft.com/office/drawing/2010/main" val="0"/>
              </a:ext>
            </a:extLst>
          </a:blip>
          <a:stretch>
            <a:fillRect/>
          </a:stretch>
        </p:blipFill>
        <p:spPr>
          <a:xfrm>
            <a:off x="9321498" y="2834037"/>
            <a:ext cx="685800" cy="685800"/>
          </a:xfrm>
          <a:prstGeom prst="rect">
            <a:avLst/>
          </a:prstGeom>
        </p:spPr>
      </p:pic>
      <p:pic>
        <p:nvPicPr>
          <p:cNvPr id="89" name="Picture 88"/>
          <p:cNvPicPr>
            <a:picLocks noChangeAspect="1"/>
          </p:cNvPicPr>
          <p:nvPr/>
        </p:nvPicPr>
        <p:blipFill>
          <a:blip r:embed="rId31">
            <a:grayscl/>
            <a:extLst>
              <a:ext uri="{28A0092B-C50C-407E-A947-70E740481C1C}">
                <a14:useLocalDpi xmlns:a14="http://schemas.microsoft.com/office/drawing/2010/main" val="0"/>
              </a:ext>
            </a:extLst>
          </a:blip>
          <a:stretch>
            <a:fillRect/>
          </a:stretch>
        </p:blipFill>
        <p:spPr>
          <a:xfrm>
            <a:off x="5188104" y="2834037"/>
            <a:ext cx="685800" cy="685800"/>
          </a:xfrm>
          <a:prstGeom prst="rect">
            <a:avLst/>
          </a:prstGeom>
        </p:spPr>
      </p:pic>
      <p:pic>
        <p:nvPicPr>
          <p:cNvPr id="37" name="Picture 36"/>
          <p:cNvPicPr>
            <a:picLocks noChangeAspect="1"/>
          </p:cNvPicPr>
          <p:nvPr/>
        </p:nvPicPr>
        <p:blipFill>
          <a:blip r:embed="rId32">
            <a:grayscl/>
            <a:extLst>
              <a:ext uri="{28A0092B-C50C-407E-A947-70E740481C1C}">
                <a14:useLocalDpi xmlns:a14="http://schemas.microsoft.com/office/drawing/2010/main" val="0"/>
              </a:ext>
            </a:extLst>
          </a:blip>
          <a:stretch>
            <a:fillRect/>
          </a:stretch>
        </p:blipFill>
        <p:spPr>
          <a:xfrm>
            <a:off x="3810306" y="1240323"/>
            <a:ext cx="685800" cy="685800"/>
          </a:xfrm>
          <a:prstGeom prst="rect">
            <a:avLst/>
          </a:prstGeom>
        </p:spPr>
      </p:pic>
      <p:pic>
        <p:nvPicPr>
          <p:cNvPr id="38" name="Picture 37"/>
          <p:cNvPicPr>
            <a:picLocks noChangeAspect="1"/>
          </p:cNvPicPr>
          <p:nvPr/>
        </p:nvPicPr>
        <p:blipFill>
          <a:blip r:embed="rId33">
            <a:grayscl/>
            <a:extLst>
              <a:ext uri="{28A0092B-C50C-407E-A947-70E740481C1C}">
                <a14:useLocalDpi xmlns:a14="http://schemas.microsoft.com/office/drawing/2010/main" val="0"/>
              </a:ext>
            </a:extLst>
          </a:blip>
          <a:stretch>
            <a:fillRect/>
          </a:stretch>
        </p:blipFill>
        <p:spPr>
          <a:xfrm>
            <a:off x="10699296" y="1240323"/>
            <a:ext cx="685800" cy="685800"/>
          </a:xfrm>
          <a:prstGeom prst="rect">
            <a:avLst/>
          </a:prstGeom>
        </p:spPr>
      </p:pic>
      <p:pic>
        <p:nvPicPr>
          <p:cNvPr id="48" name="Picture 47"/>
          <p:cNvPicPr>
            <a:picLocks noChangeAspect="1"/>
          </p:cNvPicPr>
          <p:nvPr/>
        </p:nvPicPr>
        <p:blipFill>
          <a:blip r:embed="rId34">
            <a:grayscl/>
            <a:extLst>
              <a:ext uri="{28A0092B-C50C-407E-A947-70E740481C1C}">
                <a14:useLocalDpi xmlns:a14="http://schemas.microsoft.com/office/drawing/2010/main" val="0"/>
              </a:ext>
            </a:extLst>
          </a:blip>
          <a:stretch>
            <a:fillRect/>
          </a:stretch>
        </p:blipFill>
        <p:spPr>
          <a:xfrm>
            <a:off x="5188104" y="1240323"/>
            <a:ext cx="685800" cy="685800"/>
          </a:xfrm>
          <a:prstGeom prst="rect">
            <a:avLst/>
          </a:prstGeom>
        </p:spPr>
      </p:pic>
      <p:pic>
        <p:nvPicPr>
          <p:cNvPr id="54" name="Picture 53"/>
          <p:cNvPicPr>
            <a:picLocks noChangeAspect="1"/>
          </p:cNvPicPr>
          <p:nvPr/>
        </p:nvPicPr>
        <p:blipFill>
          <a:blip r:embed="rId35">
            <a:grayscl/>
            <a:extLst>
              <a:ext uri="{28A0092B-C50C-407E-A947-70E740481C1C}">
                <a14:useLocalDpi xmlns:a14="http://schemas.microsoft.com/office/drawing/2010/main" val="0"/>
              </a:ext>
            </a:extLst>
          </a:blip>
          <a:stretch>
            <a:fillRect/>
          </a:stretch>
        </p:blipFill>
        <p:spPr>
          <a:xfrm>
            <a:off x="12077091" y="1240323"/>
            <a:ext cx="685800" cy="685800"/>
          </a:xfrm>
          <a:prstGeom prst="rect">
            <a:avLst/>
          </a:prstGeom>
        </p:spPr>
      </p:pic>
      <p:pic>
        <p:nvPicPr>
          <p:cNvPr id="56" name="Picture 55"/>
          <p:cNvPicPr>
            <a:picLocks noChangeAspect="1"/>
          </p:cNvPicPr>
          <p:nvPr/>
        </p:nvPicPr>
        <p:blipFill>
          <a:blip r:embed="rId36">
            <a:grayscl/>
            <a:extLst>
              <a:ext uri="{28A0092B-C50C-407E-A947-70E740481C1C}">
                <a14:useLocalDpi xmlns:a14="http://schemas.microsoft.com/office/drawing/2010/main" val="0"/>
              </a:ext>
            </a:extLst>
          </a:blip>
          <a:stretch>
            <a:fillRect/>
          </a:stretch>
        </p:blipFill>
        <p:spPr>
          <a:xfrm>
            <a:off x="2432508" y="1240323"/>
            <a:ext cx="685800" cy="685800"/>
          </a:xfrm>
          <a:prstGeom prst="rect">
            <a:avLst/>
          </a:prstGeom>
        </p:spPr>
      </p:pic>
      <p:pic>
        <p:nvPicPr>
          <p:cNvPr id="61" name="Picture 60"/>
          <p:cNvPicPr>
            <a:picLocks noChangeAspect="1"/>
          </p:cNvPicPr>
          <p:nvPr/>
        </p:nvPicPr>
        <p:blipFill>
          <a:blip r:embed="rId37">
            <a:grayscl/>
            <a:extLst>
              <a:ext uri="{28A0092B-C50C-407E-A947-70E740481C1C}">
                <a14:useLocalDpi xmlns:a14="http://schemas.microsoft.com/office/drawing/2010/main" val="0"/>
              </a:ext>
            </a:extLst>
          </a:blip>
          <a:stretch>
            <a:fillRect/>
          </a:stretch>
        </p:blipFill>
        <p:spPr>
          <a:xfrm>
            <a:off x="1054710" y="1240323"/>
            <a:ext cx="685800" cy="685800"/>
          </a:xfrm>
          <a:prstGeom prst="rect">
            <a:avLst/>
          </a:prstGeom>
        </p:spPr>
      </p:pic>
      <p:pic>
        <p:nvPicPr>
          <p:cNvPr id="75" name="Picture 74"/>
          <p:cNvPicPr>
            <a:picLocks noChangeAspect="1"/>
          </p:cNvPicPr>
          <p:nvPr/>
        </p:nvPicPr>
        <p:blipFill>
          <a:blip r:embed="rId38">
            <a:grayscl/>
            <a:extLst>
              <a:ext uri="{28A0092B-C50C-407E-A947-70E740481C1C}">
                <a14:useLocalDpi xmlns:a14="http://schemas.microsoft.com/office/drawing/2010/main" val="0"/>
              </a:ext>
            </a:extLst>
          </a:blip>
          <a:stretch>
            <a:fillRect/>
          </a:stretch>
        </p:blipFill>
        <p:spPr>
          <a:xfrm>
            <a:off x="9321498" y="1240323"/>
            <a:ext cx="685800" cy="685800"/>
          </a:xfrm>
          <a:prstGeom prst="rect">
            <a:avLst/>
          </a:prstGeom>
        </p:spPr>
      </p:pic>
      <p:pic>
        <p:nvPicPr>
          <p:cNvPr id="85" name="Picture 84"/>
          <p:cNvPicPr>
            <a:picLocks noChangeAspect="1"/>
          </p:cNvPicPr>
          <p:nvPr/>
        </p:nvPicPr>
        <p:blipFill>
          <a:blip r:embed="rId39">
            <a:grayscl/>
            <a:extLst>
              <a:ext uri="{28A0092B-C50C-407E-A947-70E740481C1C}">
                <a14:useLocalDpi xmlns:a14="http://schemas.microsoft.com/office/drawing/2010/main" val="0"/>
              </a:ext>
            </a:extLst>
          </a:blip>
          <a:stretch>
            <a:fillRect/>
          </a:stretch>
        </p:blipFill>
        <p:spPr>
          <a:xfrm>
            <a:off x="7943700" y="1240323"/>
            <a:ext cx="685800" cy="685800"/>
          </a:xfrm>
          <a:prstGeom prst="rect">
            <a:avLst/>
          </a:prstGeom>
        </p:spPr>
      </p:pic>
      <p:pic>
        <p:nvPicPr>
          <p:cNvPr id="90" name="Picture 89"/>
          <p:cNvPicPr>
            <a:picLocks noChangeAspect="1"/>
          </p:cNvPicPr>
          <p:nvPr/>
        </p:nvPicPr>
        <p:blipFill>
          <a:blip r:embed="rId40">
            <a:grayscl/>
            <a:extLst>
              <a:ext uri="{28A0092B-C50C-407E-A947-70E740481C1C}">
                <a14:useLocalDpi xmlns:a14="http://schemas.microsoft.com/office/drawing/2010/main" val="0"/>
              </a:ext>
            </a:extLst>
          </a:blip>
          <a:stretch>
            <a:fillRect/>
          </a:stretch>
        </p:blipFill>
        <p:spPr>
          <a:xfrm>
            <a:off x="6565902" y="1240323"/>
            <a:ext cx="685800" cy="685800"/>
          </a:xfrm>
          <a:prstGeom prst="rect">
            <a:avLst/>
          </a:prstGeom>
        </p:spPr>
      </p:pic>
      <p:pic>
        <p:nvPicPr>
          <p:cNvPr id="26" name="Picture 25"/>
          <p:cNvPicPr>
            <a:picLocks noChangeAspect="1"/>
          </p:cNvPicPr>
          <p:nvPr/>
        </p:nvPicPr>
        <p:blipFill>
          <a:blip r:embed="rId41">
            <a:grayscl/>
            <a:extLst>
              <a:ext uri="{28A0092B-C50C-407E-A947-70E740481C1C}">
                <a14:useLocalDpi xmlns:a14="http://schemas.microsoft.com/office/drawing/2010/main" val="0"/>
              </a:ext>
            </a:extLst>
          </a:blip>
          <a:stretch>
            <a:fillRect/>
          </a:stretch>
        </p:blipFill>
        <p:spPr>
          <a:xfrm>
            <a:off x="10699296" y="6021465"/>
            <a:ext cx="685800" cy="685800"/>
          </a:xfrm>
          <a:prstGeom prst="rect">
            <a:avLst/>
          </a:prstGeom>
        </p:spPr>
      </p:pic>
      <p:pic>
        <p:nvPicPr>
          <p:cNvPr id="34" name="Picture 33"/>
          <p:cNvPicPr>
            <a:picLocks noChangeAspect="1"/>
          </p:cNvPicPr>
          <p:nvPr/>
        </p:nvPicPr>
        <p:blipFill>
          <a:blip r:embed="rId42">
            <a:grayscl/>
            <a:extLst>
              <a:ext uri="{28A0092B-C50C-407E-A947-70E740481C1C}">
                <a14:useLocalDpi xmlns:a14="http://schemas.microsoft.com/office/drawing/2010/main" val="0"/>
              </a:ext>
            </a:extLst>
          </a:blip>
          <a:stretch>
            <a:fillRect/>
          </a:stretch>
        </p:blipFill>
        <p:spPr>
          <a:xfrm>
            <a:off x="6565902" y="6021465"/>
            <a:ext cx="685800" cy="685800"/>
          </a:xfrm>
          <a:prstGeom prst="rect">
            <a:avLst/>
          </a:prstGeom>
        </p:spPr>
      </p:pic>
      <p:pic>
        <p:nvPicPr>
          <p:cNvPr id="36" name="Picture 35"/>
          <p:cNvPicPr>
            <a:picLocks noChangeAspect="1"/>
          </p:cNvPicPr>
          <p:nvPr/>
        </p:nvPicPr>
        <p:blipFill>
          <a:blip r:embed="rId43">
            <a:grayscl/>
            <a:extLst>
              <a:ext uri="{28A0092B-C50C-407E-A947-70E740481C1C}">
                <a14:useLocalDpi xmlns:a14="http://schemas.microsoft.com/office/drawing/2010/main" val="0"/>
              </a:ext>
            </a:extLst>
          </a:blip>
          <a:stretch>
            <a:fillRect/>
          </a:stretch>
        </p:blipFill>
        <p:spPr>
          <a:xfrm>
            <a:off x="3810306" y="6021465"/>
            <a:ext cx="685800" cy="685800"/>
          </a:xfrm>
          <a:prstGeom prst="rect">
            <a:avLst/>
          </a:prstGeom>
        </p:spPr>
      </p:pic>
      <p:pic>
        <p:nvPicPr>
          <p:cNvPr id="39" name="Picture 38"/>
          <p:cNvPicPr>
            <a:picLocks noChangeAspect="1"/>
          </p:cNvPicPr>
          <p:nvPr/>
        </p:nvPicPr>
        <p:blipFill>
          <a:blip r:embed="rId44">
            <a:grayscl/>
            <a:extLst>
              <a:ext uri="{28A0092B-C50C-407E-A947-70E740481C1C}">
                <a14:useLocalDpi xmlns:a14="http://schemas.microsoft.com/office/drawing/2010/main" val="0"/>
              </a:ext>
            </a:extLst>
          </a:blip>
          <a:stretch>
            <a:fillRect/>
          </a:stretch>
        </p:blipFill>
        <p:spPr>
          <a:xfrm>
            <a:off x="7943700" y="6021465"/>
            <a:ext cx="685800" cy="685800"/>
          </a:xfrm>
          <a:prstGeom prst="rect">
            <a:avLst/>
          </a:prstGeom>
        </p:spPr>
      </p:pic>
      <p:pic>
        <p:nvPicPr>
          <p:cNvPr id="41" name="Picture 40"/>
          <p:cNvPicPr>
            <a:picLocks noChangeAspect="1"/>
          </p:cNvPicPr>
          <p:nvPr/>
        </p:nvPicPr>
        <p:blipFill>
          <a:blip r:embed="rId45">
            <a:grayscl/>
            <a:extLst>
              <a:ext uri="{28A0092B-C50C-407E-A947-70E740481C1C}">
                <a14:useLocalDpi xmlns:a14="http://schemas.microsoft.com/office/drawing/2010/main" val="0"/>
              </a:ext>
            </a:extLst>
          </a:blip>
          <a:stretch>
            <a:fillRect/>
          </a:stretch>
        </p:blipFill>
        <p:spPr>
          <a:xfrm>
            <a:off x="9321498" y="6021465"/>
            <a:ext cx="685800" cy="685800"/>
          </a:xfrm>
          <a:prstGeom prst="rect">
            <a:avLst/>
          </a:prstGeom>
        </p:spPr>
      </p:pic>
      <p:pic>
        <p:nvPicPr>
          <p:cNvPr id="42" name="Picture 41"/>
          <p:cNvPicPr>
            <a:picLocks noChangeAspect="1"/>
          </p:cNvPicPr>
          <p:nvPr/>
        </p:nvPicPr>
        <p:blipFill>
          <a:blip r:embed="rId46">
            <a:grayscl/>
            <a:extLst>
              <a:ext uri="{28A0092B-C50C-407E-A947-70E740481C1C}">
                <a14:useLocalDpi xmlns:a14="http://schemas.microsoft.com/office/drawing/2010/main" val="0"/>
              </a:ext>
            </a:extLst>
          </a:blip>
          <a:stretch>
            <a:fillRect/>
          </a:stretch>
        </p:blipFill>
        <p:spPr>
          <a:xfrm>
            <a:off x="2432508" y="6021465"/>
            <a:ext cx="685800" cy="685800"/>
          </a:xfrm>
          <a:prstGeom prst="rect">
            <a:avLst/>
          </a:prstGeom>
        </p:spPr>
      </p:pic>
      <p:pic>
        <p:nvPicPr>
          <p:cNvPr id="51" name="Picture 50"/>
          <p:cNvPicPr>
            <a:picLocks noChangeAspect="1"/>
          </p:cNvPicPr>
          <p:nvPr/>
        </p:nvPicPr>
        <p:blipFill>
          <a:blip r:embed="rId47">
            <a:grayscl/>
            <a:extLst>
              <a:ext uri="{28A0092B-C50C-407E-A947-70E740481C1C}">
                <a14:useLocalDpi xmlns:a14="http://schemas.microsoft.com/office/drawing/2010/main" val="0"/>
              </a:ext>
            </a:extLst>
          </a:blip>
          <a:stretch>
            <a:fillRect/>
          </a:stretch>
        </p:blipFill>
        <p:spPr>
          <a:xfrm>
            <a:off x="5188104" y="6021465"/>
            <a:ext cx="685800" cy="685800"/>
          </a:xfrm>
          <a:prstGeom prst="rect">
            <a:avLst/>
          </a:prstGeom>
        </p:spPr>
      </p:pic>
      <p:pic>
        <p:nvPicPr>
          <p:cNvPr id="63" name="Picture 62"/>
          <p:cNvPicPr>
            <a:picLocks noChangeAspect="1"/>
          </p:cNvPicPr>
          <p:nvPr/>
        </p:nvPicPr>
        <p:blipFill>
          <a:blip r:embed="rId48">
            <a:grayscl/>
            <a:extLst>
              <a:ext uri="{28A0092B-C50C-407E-A947-70E740481C1C}">
                <a14:useLocalDpi xmlns:a14="http://schemas.microsoft.com/office/drawing/2010/main" val="0"/>
              </a:ext>
            </a:extLst>
          </a:blip>
          <a:stretch>
            <a:fillRect/>
          </a:stretch>
        </p:blipFill>
        <p:spPr>
          <a:xfrm>
            <a:off x="12077091" y="6021465"/>
            <a:ext cx="685800" cy="685800"/>
          </a:xfrm>
          <a:prstGeom prst="rect">
            <a:avLst/>
          </a:prstGeom>
        </p:spPr>
      </p:pic>
      <p:pic>
        <p:nvPicPr>
          <p:cNvPr id="92" name="Picture 91"/>
          <p:cNvPicPr>
            <a:picLocks noChangeAspect="1"/>
          </p:cNvPicPr>
          <p:nvPr/>
        </p:nvPicPr>
        <p:blipFill>
          <a:blip r:embed="rId49">
            <a:grayscl/>
            <a:extLst>
              <a:ext uri="{28A0092B-C50C-407E-A947-70E740481C1C}">
                <a14:useLocalDpi xmlns:a14="http://schemas.microsoft.com/office/drawing/2010/main" val="0"/>
              </a:ext>
            </a:extLst>
          </a:blip>
          <a:stretch>
            <a:fillRect/>
          </a:stretch>
        </p:blipFill>
        <p:spPr>
          <a:xfrm>
            <a:off x="1054710" y="6021465"/>
            <a:ext cx="685800" cy="685800"/>
          </a:xfrm>
          <a:prstGeom prst="rect">
            <a:avLst/>
          </a:prstGeom>
        </p:spPr>
      </p:pic>
      <p:pic>
        <p:nvPicPr>
          <p:cNvPr id="66" name="Picture 65"/>
          <p:cNvPicPr>
            <a:picLocks noChangeAspect="1"/>
          </p:cNvPicPr>
          <p:nvPr/>
        </p:nvPicPr>
        <p:blipFill>
          <a:blip r:embed="rId50">
            <a:grayscl/>
            <a:extLst>
              <a:ext uri="{28A0092B-C50C-407E-A947-70E740481C1C}">
                <a14:useLocalDpi xmlns:a14="http://schemas.microsoft.com/office/drawing/2010/main" val="0"/>
              </a:ext>
            </a:extLst>
          </a:blip>
          <a:stretch>
            <a:fillRect/>
          </a:stretch>
        </p:blipFill>
        <p:spPr>
          <a:xfrm>
            <a:off x="3810306" y="2037180"/>
            <a:ext cx="685800" cy="685800"/>
          </a:xfrm>
          <a:prstGeom prst="rect">
            <a:avLst/>
          </a:prstGeom>
        </p:spPr>
      </p:pic>
      <p:pic>
        <p:nvPicPr>
          <p:cNvPr id="70" name="Picture 69"/>
          <p:cNvPicPr>
            <a:picLocks noChangeAspect="1"/>
          </p:cNvPicPr>
          <p:nvPr/>
        </p:nvPicPr>
        <p:blipFill>
          <a:blip r:embed="rId51">
            <a:grayscl/>
            <a:extLst>
              <a:ext uri="{28A0092B-C50C-407E-A947-70E740481C1C}">
                <a14:useLocalDpi xmlns:a14="http://schemas.microsoft.com/office/drawing/2010/main" val="0"/>
              </a:ext>
            </a:extLst>
          </a:blip>
          <a:stretch>
            <a:fillRect/>
          </a:stretch>
        </p:blipFill>
        <p:spPr>
          <a:xfrm>
            <a:off x="9321498" y="2037180"/>
            <a:ext cx="685800" cy="685800"/>
          </a:xfrm>
          <a:prstGeom prst="rect">
            <a:avLst/>
          </a:prstGeom>
        </p:spPr>
      </p:pic>
      <p:pic>
        <p:nvPicPr>
          <p:cNvPr id="77" name="Picture 76"/>
          <p:cNvPicPr>
            <a:picLocks noChangeAspect="1"/>
          </p:cNvPicPr>
          <p:nvPr/>
        </p:nvPicPr>
        <p:blipFill>
          <a:blip r:embed="rId52">
            <a:grayscl/>
            <a:extLst>
              <a:ext uri="{28A0092B-C50C-407E-A947-70E740481C1C}">
                <a14:useLocalDpi xmlns:a14="http://schemas.microsoft.com/office/drawing/2010/main" val="0"/>
              </a:ext>
            </a:extLst>
          </a:blip>
          <a:stretch>
            <a:fillRect/>
          </a:stretch>
        </p:blipFill>
        <p:spPr>
          <a:xfrm>
            <a:off x="12077091" y="2037180"/>
            <a:ext cx="685800" cy="685800"/>
          </a:xfrm>
          <a:prstGeom prst="rect">
            <a:avLst/>
          </a:prstGeom>
        </p:spPr>
      </p:pic>
      <p:pic>
        <p:nvPicPr>
          <p:cNvPr id="78" name="Picture 77"/>
          <p:cNvPicPr>
            <a:picLocks noChangeAspect="1"/>
          </p:cNvPicPr>
          <p:nvPr/>
        </p:nvPicPr>
        <p:blipFill>
          <a:blip r:embed="rId53">
            <a:grayscl/>
            <a:extLst>
              <a:ext uri="{28A0092B-C50C-407E-A947-70E740481C1C}">
                <a14:useLocalDpi xmlns:a14="http://schemas.microsoft.com/office/drawing/2010/main" val="0"/>
              </a:ext>
            </a:extLst>
          </a:blip>
          <a:stretch>
            <a:fillRect/>
          </a:stretch>
        </p:blipFill>
        <p:spPr>
          <a:xfrm>
            <a:off x="7943700" y="2037180"/>
            <a:ext cx="685800" cy="685800"/>
          </a:xfrm>
          <a:prstGeom prst="rect">
            <a:avLst/>
          </a:prstGeom>
        </p:spPr>
      </p:pic>
      <p:pic>
        <p:nvPicPr>
          <p:cNvPr id="82" name="Picture 81"/>
          <p:cNvPicPr>
            <a:picLocks noChangeAspect="1"/>
          </p:cNvPicPr>
          <p:nvPr/>
        </p:nvPicPr>
        <p:blipFill>
          <a:blip r:embed="rId54">
            <a:grayscl/>
            <a:extLst>
              <a:ext uri="{28A0092B-C50C-407E-A947-70E740481C1C}">
                <a14:useLocalDpi xmlns:a14="http://schemas.microsoft.com/office/drawing/2010/main" val="0"/>
              </a:ext>
            </a:extLst>
          </a:blip>
          <a:stretch>
            <a:fillRect/>
          </a:stretch>
        </p:blipFill>
        <p:spPr>
          <a:xfrm>
            <a:off x="5188104" y="2037180"/>
            <a:ext cx="685800" cy="685800"/>
          </a:xfrm>
          <a:prstGeom prst="rect">
            <a:avLst/>
          </a:prstGeom>
        </p:spPr>
      </p:pic>
      <p:pic>
        <p:nvPicPr>
          <p:cNvPr id="88" name="Picture 87"/>
          <p:cNvPicPr>
            <a:picLocks noChangeAspect="1"/>
          </p:cNvPicPr>
          <p:nvPr/>
        </p:nvPicPr>
        <p:blipFill>
          <a:blip r:embed="rId55">
            <a:grayscl/>
            <a:extLst>
              <a:ext uri="{28A0092B-C50C-407E-A947-70E740481C1C}">
                <a14:useLocalDpi xmlns:a14="http://schemas.microsoft.com/office/drawing/2010/main" val="0"/>
              </a:ext>
            </a:extLst>
          </a:blip>
          <a:stretch>
            <a:fillRect/>
          </a:stretch>
        </p:blipFill>
        <p:spPr>
          <a:xfrm>
            <a:off x="2432508" y="2037180"/>
            <a:ext cx="685800" cy="685800"/>
          </a:xfrm>
          <a:prstGeom prst="rect">
            <a:avLst/>
          </a:prstGeom>
        </p:spPr>
      </p:pic>
      <p:pic>
        <p:nvPicPr>
          <p:cNvPr id="91" name="Picture 90"/>
          <p:cNvPicPr>
            <a:picLocks noChangeAspect="1"/>
          </p:cNvPicPr>
          <p:nvPr/>
        </p:nvPicPr>
        <p:blipFill>
          <a:blip r:embed="rId56">
            <a:grayscl/>
            <a:extLst>
              <a:ext uri="{28A0092B-C50C-407E-A947-70E740481C1C}">
                <a14:useLocalDpi xmlns:a14="http://schemas.microsoft.com/office/drawing/2010/main" val="0"/>
              </a:ext>
            </a:extLst>
          </a:blip>
          <a:stretch>
            <a:fillRect/>
          </a:stretch>
        </p:blipFill>
        <p:spPr>
          <a:xfrm>
            <a:off x="1054710" y="2037180"/>
            <a:ext cx="685800" cy="685800"/>
          </a:xfrm>
          <a:prstGeom prst="rect">
            <a:avLst/>
          </a:prstGeom>
        </p:spPr>
      </p:pic>
      <p:pic>
        <p:nvPicPr>
          <p:cNvPr id="93" name="Picture 92"/>
          <p:cNvPicPr>
            <a:picLocks noChangeAspect="1"/>
          </p:cNvPicPr>
          <p:nvPr/>
        </p:nvPicPr>
        <p:blipFill>
          <a:blip r:embed="rId57">
            <a:grayscl/>
            <a:extLst>
              <a:ext uri="{28A0092B-C50C-407E-A947-70E740481C1C}">
                <a14:useLocalDpi xmlns:a14="http://schemas.microsoft.com/office/drawing/2010/main" val="0"/>
              </a:ext>
            </a:extLst>
          </a:blip>
          <a:stretch>
            <a:fillRect/>
          </a:stretch>
        </p:blipFill>
        <p:spPr>
          <a:xfrm>
            <a:off x="10699296" y="2037180"/>
            <a:ext cx="685800" cy="685800"/>
          </a:xfrm>
          <a:prstGeom prst="rect">
            <a:avLst/>
          </a:prstGeom>
        </p:spPr>
      </p:pic>
      <p:pic>
        <p:nvPicPr>
          <p:cNvPr id="94" name="Picture 93"/>
          <p:cNvPicPr>
            <a:picLocks noChangeAspect="1"/>
          </p:cNvPicPr>
          <p:nvPr/>
        </p:nvPicPr>
        <p:blipFill>
          <a:blip r:embed="rId58">
            <a:grayscl/>
            <a:extLst>
              <a:ext uri="{28A0092B-C50C-407E-A947-70E740481C1C}">
                <a14:useLocalDpi xmlns:a14="http://schemas.microsoft.com/office/drawing/2010/main" val="0"/>
              </a:ext>
            </a:extLst>
          </a:blip>
          <a:stretch>
            <a:fillRect/>
          </a:stretch>
        </p:blipFill>
        <p:spPr>
          <a:xfrm>
            <a:off x="6565902" y="2037180"/>
            <a:ext cx="685800" cy="685800"/>
          </a:xfrm>
          <a:prstGeom prst="rect">
            <a:avLst/>
          </a:prstGeom>
        </p:spPr>
      </p:pic>
      <p:pic>
        <p:nvPicPr>
          <p:cNvPr id="23" name="Picture 22"/>
          <p:cNvPicPr>
            <a:picLocks noChangeAspect="1"/>
          </p:cNvPicPr>
          <p:nvPr/>
        </p:nvPicPr>
        <p:blipFill>
          <a:blip r:embed="rId59">
            <a:grayscl/>
            <a:extLst>
              <a:ext uri="{28A0092B-C50C-407E-A947-70E740481C1C}">
                <a14:useLocalDpi xmlns:a14="http://schemas.microsoft.com/office/drawing/2010/main" val="0"/>
              </a:ext>
            </a:extLst>
          </a:blip>
          <a:stretch>
            <a:fillRect/>
          </a:stretch>
        </p:blipFill>
        <p:spPr>
          <a:xfrm>
            <a:off x="3810306" y="443466"/>
            <a:ext cx="685800" cy="685800"/>
          </a:xfrm>
          <a:prstGeom prst="rect">
            <a:avLst/>
          </a:prstGeom>
        </p:spPr>
      </p:pic>
      <p:pic>
        <p:nvPicPr>
          <p:cNvPr id="24" name="Picture 23"/>
          <p:cNvPicPr>
            <a:picLocks noChangeAspect="1"/>
          </p:cNvPicPr>
          <p:nvPr/>
        </p:nvPicPr>
        <p:blipFill>
          <a:blip r:embed="rId60">
            <a:grayscl/>
            <a:extLst>
              <a:ext uri="{28A0092B-C50C-407E-A947-70E740481C1C}">
                <a14:useLocalDpi xmlns:a14="http://schemas.microsoft.com/office/drawing/2010/main" val="0"/>
              </a:ext>
            </a:extLst>
          </a:blip>
          <a:stretch>
            <a:fillRect/>
          </a:stretch>
        </p:blipFill>
        <p:spPr>
          <a:xfrm>
            <a:off x="5188104" y="443466"/>
            <a:ext cx="685800" cy="685800"/>
          </a:xfrm>
          <a:prstGeom prst="rect">
            <a:avLst/>
          </a:prstGeom>
        </p:spPr>
      </p:pic>
      <p:pic>
        <p:nvPicPr>
          <p:cNvPr id="33" name="Picture 32"/>
          <p:cNvPicPr>
            <a:picLocks noChangeAspect="1"/>
          </p:cNvPicPr>
          <p:nvPr/>
        </p:nvPicPr>
        <p:blipFill>
          <a:blip r:embed="rId61">
            <a:grayscl/>
            <a:extLst>
              <a:ext uri="{28A0092B-C50C-407E-A947-70E740481C1C}">
                <a14:useLocalDpi xmlns:a14="http://schemas.microsoft.com/office/drawing/2010/main" val="0"/>
              </a:ext>
            </a:extLst>
          </a:blip>
          <a:stretch>
            <a:fillRect/>
          </a:stretch>
        </p:blipFill>
        <p:spPr>
          <a:xfrm>
            <a:off x="1054710" y="443466"/>
            <a:ext cx="685800" cy="685800"/>
          </a:xfrm>
          <a:prstGeom prst="rect">
            <a:avLst/>
          </a:prstGeom>
        </p:spPr>
      </p:pic>
      <p:pic>
        <p:nvPicPr>
          <p:cNvPr id="45" name="Picture 44"/>
          <p:cNvPicPr>
            <a:picLocks noChangeAspect="1"/>
          </p:cNvPicPr>
          <p:nvPr/>
        </p:nvPicPr>
        <p:blipFill>
          <a:blip r:embed="rId62">
            <a:grayscl/>
            <a:extLst>
              <a:ext uri="{28A0092B-C50C-407E-A947-70E740481C1C}">
                <a14:useLocalDpi xmlns:a14="http://schemas.microsoft.com/office/drawing/2010/main" val="0"/>
              </a:ext>
            </a:extLst>
          </a:blip>
          <a:stretch>
            <a:fillRect/>
          </a:stretch>
        </p:blipFill>
        <p:spPr>
          <a:xfrm>
            <a:off x="12077091" y="443466"/>
            <a:ext cx="685800" cy="685800"/>
          </a:xfrm>
          <a:prstGeom prst="rect">
            <a:avLst/>
          </a:prstGeom>
        </p:spPr>
      </p:pic>
      <p:pic>
        <p:nvPicPr>
          <p:cNvPr id="55" name="Picture 54"/>
          <p:cNvPicPr>
            <a:picLocks noChangeAspect="1"/>
          </p:cNvPicPr>
          <p:nvPr/>
        </p:nvPicPr>
        <p:blipFill>
          <a:blip r:embed="rId63">
            <a:grayscl/>
            <a:extLst>
              <a:ext uri="{28A0092B-C50C-407E-A947-70E740481C1C}">
                <a14:useLocalDpi xmlns:a14="http://schemas.microsoft.com/office/drawing/2010/main" val="0"/>
              </a:ext>
            </a:extLst>
          </a:blip>
          <a:stretch>
            <a:fillRect/>
          </a:stretch>
        </p:blipFill>
        <p:spPr>
          <a:xfrm>
            <a:off x="9321498" y="443466"/>
            <a:ext cx="685800" cy="685800"/>
          </a:xfrm>
          <a:prstGeom prst="rect">
            <a:avLst/>
          </a:prstGeom>
        </p:spPr>
      </p:pic>
      <p:pic>
        <p:nvPicPr>
          <p:cNvPr id="59" name="Picture 58"/>
          <p:cNvPicPr>
            <a:picLocks noChangeAspect="1"/>
          </p:cNvPicPr>
          <p:nvPr/>
        </p:nvPicPr>
        <p:blipFill>
          <a:blip r:embed="rId64">
            <a:grayscl/>
            <a:extLst>
              <a:ext uri="{28A0092B-C50C-407E-A947-70E740481C1C}">
                <a14:useLocalDpi xmlns:a14="http://schemas.microsoft.com/office/drawing/2010/main" val="0"/>
              </a:ext>
            </a:extLst>
          </a:blip>
          <a:stretch>
            <a:fillRect/>
          </a:stretch>
        </p:blipFill>
        <p:spPr>
          <a:xfrm>
            <a:off x="7943700" y="443466"/>
            <a:ext cx="685800" cy="685800"/>
          </a:xfrm>
          <a:prstGeom prst="rect">
            <a:avLst/>
          </a:prstGeom>
        </p:spPr>
      </p:pic>
      <p:pic>
        <p:nvPicPr>
          <p:cNvPr id="68" name="Picture 67"/>
          <p:cNvPicPr>
            <a:picLocks noChangeAspect="1"/>
          </p:cNvPicPr>
          <p:nvPr/>
        </p:nvPicPr>
        <p:blipFill>
          <a:blip r:embed="rId65">
            <a:grayscl/>
            <a:extLst>
              <a:ext uri="{28A0092B-C50C-407E-A947-70E740481C1C}">
                <a14:useLocalDpi xmlns:a14="http://schemas.microsoft.com/office/drawing/2010/main" val="0"/>
              </a:ext>
            </a:extLst>
          </a:blip>
          <a:stretch>
            <a:fillRect/>
          </a:stretch>
        </p:blipFill>
        <p:spPr>
          <a:xfrm>
            <a:off x="6565902" y="443466"/>
            <a:ext cx="685800" cy="685800"/>
          </a:xfrm>
          <a:prstGeom prst="rect">
            <a:avLst/>
          </a:prstGeom>
        </p:spPr>
      </p:pic>
      <p:pic>
        <p:nvPicPr>
          <p:cNvPr id="80" name="Picture 79"/>
          <p:cNvPicPr>
            <a:picLocks noChangeAspect="1"/>
          </p:cNvPicPr>
          <p:nvPr/>
        </p:nvPicPr>
        <p:blipFill>
          <a:blip r:embed="rId66">
            <a:grayscl/>
            <a:extLst>
              <a:ext uri="{28A0092B-C50C-407E-A947-70E740481C1C}">
                <a14:useLocalDpi xmlns:a14="http://schemas.microsoft.com/office/drawing/2010/main" val="0"/>
              </a:ext>
            </a:extLst>
          </a:blip>
          <a:stretch>
            <a:fillRect/>
          </a:stretch>
        </p:blipFill>
        <p:spPr>
          <a:xfrm>
            <a:off x="10699296" y="443466"/>
            <a:ext cx="685800" cy="685800"/>
          </a:xfrm>
          <a:prstGeom prst="rect">
            <a:avLst/>
          </a:prstGeom>
        </p:spPr>
      </p:pic>
      <p:pic>
        <p:nvPicPr>
          <p:cNvPr id="95" name="Picture 94"/>
          <p:cNvPicPr>
            <a:picLocks noChangeAspect="1"/>
          </p:cNvPicPr>
          <p:nvPr/>
        </p:nvPicPr>
        <p:blipFill>
          <a:blip r:embed="rId67">
            <a:grayscl/>
            <a:extLst>
              <a:ext uri="{28A0092B-C50C-407E-A947-70E740481C1C}">
                <a14:useLocalDpi xmlns:a14="http://schemas.microsoft.com/office/drawing/2010/main" val="0"/>
              </a:ext>
            </a:extLst>
          </a:blip>
          <a:stretch>
            <a:fillRect/>
          </a:stretch>
        </p:blipFill>
        <p:spPr>
          <a:xfrm>
            <a:off x="2432508" y="443466"/>
            <a:ext cx="685800" cy="685800"/>
          </a:xfrm>
          <a:prstGeom prst="rect">
            <a:avLst/>
          </a:prstGeom>
        </p:spPr>
      </p:pic>
      <p:pic>
        <p:nvPicPr>
          <p:cNvPr id="25" name="Picture 24"/>
          <p:cNvPicPr>
            <a:picLocks noChangeAspect="1"/>
          </p:cNvPicPr>
          <p:nvPr/>
        </p:nvPicPr>
        <p:blipFill>
          <a:blip r:embed="rId68">
            <a:grayscl/>
            <a:extLst>
              <a:ext uri="{28A0092B-C50C-407E-A947-70E740481C1C}">
                <a14:useLocalDpi xmlns:a14="http://schemas.microsoft.com/office/drawing/2010/main" val="0"/>
              </a:ext>
            </a:extLst>
          </a:blip>
          <a:stretch>
            <a:fillRect/>
          </a:stretch>
        </p:blipFill>
        <p:spPr>
          <a:xfrm>
            <a:off x="5188104" y="5224608"/>
            <a:ext cx="685800" cy="685800"/>
          </a:xfrm>
          <a:prstGeom prst="rect">
            <a:avLst/>
          </a:prstGeom>
        </p:spPr>
      </p:pic>
      <p:pic>
        <p:nvPicPr>
          <p:cNvPr id="27" name="Picture 26"/>
          <p:cNvPicPr>
            <a:picLocks noChangeAspect="1"/>
          </p:cNvPicPr>
          <p:nvPr/>
        </p:nvPicPr>
        <p:blipFill>
          <a:blip r:embed="rId69">
            <a:grayscl/>
            <a:extLst>
              <a:ext uri="{28A0092B-C50C-407E-A947-70E740481C1C}">
                <a14:useLocalDpi xmlns:a14="http://schemas.microsoft.com/office/drawing/2010/main" val="0"/>
              </a:ext>
            </a:extLst>
          </a:blip>
          <a:stretch>
            <a:fillRect/>
          </a:stretch>
        </p:blipFill>
        <p:spPr>
          <a:xfrm>
            <a:off x="10699296" y="5224608"/>
            <a:ext cx="685800" cy="685800"/>
          </a:xfrm>
          <a:prstGeom prst="rect">
            <a:avLst/>
          </a:prstGeom>
        </p:spPr>
      </p:pic>
      <p:pic>
        <p:nvPicPr>
          <p:cNvPr id="31" name="Picture 30"/>
          <p:cNvPicPr>
            <a:picLocks noChangeAspect="1"/>
          </p:cNvPicPr>
          <p:nvPr/>
        </p:nvPicPr>
        <p:blipFill>
          <a:blip r:embed="rId70">
            <a:grayscl/>
            <a:extLst>
              <a:ext uri="{28A0092B-C50C-407E-A947-70E740481C1C}">
                <a14:useLocalDpi xmlns:a14="http://schemas.microsoft.com/office/drawing/2010/main" val="0"/>
              </a:ext>
            </a:extLst>
          </a:blip>
          <a:stretch>
            <a:fillRect/>
          </a:stretch>
        </p:blipFill>
        <p:spPr>
          <a:xfrm>
            <a:off x="12077091" y="5224608"/>
            <a:ext cx="685800" cy="685800"/>
          </a:xfrm>
          <a:prstGeom prst="rect">
            <a:avLst/>
          </a:prstGeom>
        </p:spPr>
      </p:pic>
      <p:pic>
        <p:nvPicPr>
          <p:cNvPr id="32" name="Picture 31"/>
          <p:cNvPicPr>
            <a:picLocks noChangeAspect="1"/>
          </p:cNvPicPr>
          <p:nvPr/>
        </p:nvPicPr>
        <p:blipFill>
          <a:blip r:embed="rId71">
            <a:grayscl/>
            <a:extLst>
              <a:ext uri="{28A0092B-C50C-407E-A947-70E740481C1C}">
                <a14:useLocalDpi xmlns:a14="http://schemas.microsoft.com/office/drawing/2010/main" val="0"/>
              </a:ext>
            </a:extLst>
          </a:blip>
          <a:stretch>
            <a:fillRect/>
          </a:stretch>
        </p:blipFill>
        <p:spPr>
          <a:xfrm>
            <a:off x="3810306" y="5224608"/>
            <a:ext cx="685800" cy="685800"/>
          </a:xfrm>
          <a:prstGeom prst="rect">
            <a:avLst/>
          </a:prstGeom>
        </p:spPr>
      </p:pic>
      <p:pic>
        <p:nvPicPr>
          <p:cNvPr id="53" name="Picture 52"/>
          <p:cNvPicPr>
            <a:picLocks noChangeAspect="1"/>
          </p:cNvPicPr>
          <p:nvPr/>
        </p:nvPicPr>
        <p:blipFill>
          <a:blip r:embed="rId72">
            <a:grayscl/>
            <a:extLst>
              <a:ext uri="{28A0092B-C50C-407E-A947-70E740481C1C}">
                <a14:useLocalDpi xmlns:a14="http://schemas.microsoft.com/office/drawing/2010/main" val="0"/>
              </a:ext>
            </a:extLst>
          </a:blip>
          <a:stretch>
            <a:fillRect/>
          </a:stretch>
        </p:blipFill>
        <p:spPr>
          <a:xfrm>
            <a:off x="6565902" y="5224608"/>
            <a:ext cx="685800" cy="685800"/>
          </a:xfrm>
          <a:prstGeom prst="rect">
            <a:avLst/>
          </a:prstGeom>
        </p:spPr>
      </p:pic>
      <p:pic>
        <p:nvPicPr>
          <p:cNvPr id="67" name="Picture 66"/>
          <p:cNvPicPr>
            <a:picLocks noChangeAspect="1"/>
          </p:cNvPicPr>
          <p:nvPr/>
        </p:nvPicPr>
        <p:blipFill>
          <a:blip r:embed="rId73">
            <a:grayscl/>
            <a:extLst>
              <a:ext uri="{28A0092B-C50C-407E-A947-70E740481C1C}">
                <a14:useLocalDpi xmlns:a14="http://schemas.microsoft.com/office/drawing/2010/main" val="0"/>
              </a:ext>
            </a:extLst>
          </a:blip>
          <a:stretch>
            <a:fillRect/>
          </a:stretch>
        </p:blipFill>
        <p:spPr>
          <a:xfrm>
            <a:off x="9321498" y="5224608"/>
            <a:ext cx="685800" cy="685800"/>
          </a:xfrm>
          <a:prstGeom prst="rect">
            <a:avLst/>
          </a:prstGeom>
        </p:spPr>
      </p:pic>
      <p:pic>
        <p:nvPicPr>
          <p:cNvPr id="87" name="Picture 86"/>
          <p:cNvPicPr>
            <a:picLocks noChangeAspect="1"/>
          </p:cNvPicPr>
          <p:nvPr/>
        </p:nvPicPr>
        <p:blipFill>
          <a:blip r:embed="rId74">
            <a:grayscl/>
            <a:extLst>
              <a:ext uri="{28A0092B-C50C-407E-A947-70E740481C1C}">
                <a14:useLocalDpi xmlns:a14="http://schemas.microsoft.com/office/drawing/2010/main" val="0"/>
              </a:ext>
            </a:extLst>
          </a:blip>
          <a:stretch>
            <a:fillRect/>
          </a:stretch>
        </p:blipFill>
        <p:spPr>
          <a:xfrm>
            <a:off x="7943700" y="5224608"/>
            <a:ext cx="685800" cy="685800"/>
          </a:xfrm>
          <a:prstGeom prst="rect">
            <a:avLst/>
          </a:prstGeom>
        </p:spPr>
      </p:pic>
      <p:pic>
        <p:nvPicPr>
          <p:cNvPr id="97" name="Picture 96"/>
          <p:cNvPicPr>
            <a:picLocks noChangeAspect="1"/>
          </p:cNvPicPr>
          <p:nvPr/>
        </p:nvPicPr>
        <p:blipFill>
          <a:blip r:embed="rId75">
            <a:grayscl/>
            <a:extLst>
              <a:ext uri="{28A0092B-C50C-407E-A947-70E740481C1C}">
                <a14:useLocalDpi xmlns:a14="http://schemas.microsoft.com/office/drawing/2010/main" val="0"/>
              </a:ext>
            </a:extLst>
          </a:blip>
          <a:stretch>
            <a:fillRect/>
          </a:stretch>
        </p:blipFill>
        <p:spPr>
          <a:xfrm>
            <a:off x="1054710" y="5224608"/>
            <a:ext cx="685800" cy="685800"/>
          </a:xfrm>
          <a:prstGeom prst="rect">
            <a:avLst/>
          </a:prstGeom>
        </p:spPr>
      </p:pic>
      <p:pic>
        <p:nvPicPr>
          <p:cNvPr id="98" name="Picture 97"/>
          <p:cNvPicPr>
            <a:picLocks noChangeAspect="1"/>
          </p:cNvPicPr>
          <p:nvPr/>
        </p:nvPicPr>
        <p:blipFill>
          <a:blip r:embed="rId76">
            <a:grayscl/>
            <a:extLst>
              <a:ext uri="{28A0092B-C50C-407E-A947-70E740481C1C}">
                <a14:useLocalDpi xmlns:a14="http://schemas.microsoft.com/office/drawing/2010/main" val="0"/>
              </a:ext>
            </a:extLst>
          </a:blip>
          <a:stretch>
            <a:fillRect/>
          </a:stretch>
        </p:blipFill>
        <p:spPr>
          <a:xfrm>
            <a:off x="2432508" y="5224608"/>
            <a:ext cx="685800" cy="685800"/>
          </a:xfrm>
          <a:prstGeom prst="rect">
            <a:avLst/>
          </a:prstGeom>
        </p:spPr>
      </p:pic>
      <p:sp>
        <p:nvSpPr>
          <p:cNvPr id="96" name="Rectangle 95"/>
          <p:cNvSpPr/>
          <p:nvPr/>
        </p:nvSpPr>
        <p:spPr>
          <a:xfrm>
            <a:off x="10405872" y="6818322"/>
            <a:ext cx="3411727" cy="67235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274320" tIns="182880" rIns="274320" bIns="182880" rtlCol="0" anchor="ctr"/>
          <a:lstStyle/>
          <a:p>
            <a:r>
              <a:rPr lang="en-US" dirty="0"/>
              <a:t>CSU Icons – Gray</a:t>
            </a:r>
          </a:p>
        </p:txBody>
      </p:sp>
    </p:spTree>
    <p:extLst>
      <p:ext uri="{BB962C8B-B14F-4D97-AF65-F5344CB8AC3E}">
        <p14:creationId xmlns:p14="http://schemas.microsoft.com/office/powerpoint/2010/main" val="17511398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6565902" y="3630894"/>
            <a:ext cx="685800" cy="685800"/>
          </a:xfrm>
          <a:prstGeom prst="rect">
            <a:avLst/>
          </a:prstGeom>
        </p:spPr>
      </p:pic>
      <p:pic>
        <p:nvPicPr>
          <p:cNvPr id="29" name="Picture 28"/>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0699296" y="3630894"/>
            <a:ext cx="685800" cy="685800"/>
          </a:xfrm>
          <a:prstGeom prst="rect">
            <a:avLst/>
          </a:prstGeom>
        </p:spPr>
      </p:pic>
      <p:pic>
        <p:nvPicPr>
          <p:cNvPr id="30" name="Picture 29"/>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9321498" y="3630894"/>
            <a:ext cx="685800" cy="685800"/>
          </a:xfrm>
          <a:prstGeom prst="rect">
            <a:avLst/>
          </a:prstGeom>
        </p:spPr>
      </p:pic>
      <p:pic>
        <p:nvPicPr>
          <p:cNvPr id="44" name="Picture 43"/>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2077091" y="3630894"/>
            <a:ext cx="685800" cy="685800"/>
          </a:xfrm>
          <a:prstGeom prst="rect">
            <a:avLst/>
          </a:prstGeom>
        </p:spPr>
      </p:pic>
      <p:pic>
        <p:nvPicPr>
          <p:cNvPr id="46" name="Picture 45"/>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3810306" y="3630894"/>
            <a:ext cx="685800" cy="685800"/>
          </a:xfrm>
          <a:prstGeom prst="rect">
            <a:avLst/>
          </a:prstGeom>
        </p:spPr>
      </p:pic>
      <p:pic>
        <p:nvPicPr>
          <p:cNvPr id="47" name="Picture 46"/>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2432508" y="3630894"/>
            <a:ext cx="685800" cy="685800"/>
          </a:xfrm>
          <a:prstGeom prst="rect">
            <a:avLst/>
          </a:prstGeom>
        </p:spPr>
      </p:pic>
      <p:pic>
        <p:nvPicPr>
          <p:cNvPr id="62" name="Picture 61"/>
          <p:cNvPicPr>
            <a:picLocks noChangeAspect="1"/>
          </p:cNvPicPr>
          <p:nvPr/>
        </p:nvPicPr>
        <p:blipFill>
          <a:blip r:embed="rId8">
            <a:biLevel thresh="25000"/>
            <a:extLst>
              <a:ext uri="{28A0092B-C50C-407E-A947-70E740481C1C}">
                <a14:useLocalDpi xmlns:a14="http://schemas.microsoft.com/office/drawing/2010/main" val="0"/>
              </a:ext>
            </a:extLst>
          </a:blip>
          <a:stretch>
            <a:fillRect/>
          </a:stretch>
        </p:blipFill>
        <p:spPr>
          <a:xfrm>
            <a:off x="1054710" y="3630894"/>
            <a:ext cx="685800" cy="685800"/>
          </a:xfrm>
          <a:prstGeom prst="rect">
            <a:avLst/>
          </a:prstGeom>
        </p:spPr>
      </p:pic>
      <p:pic>
        <p:nvPicPr>
          <p:cNvPr id="69" name="Picture 68"/>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5188104" y="3630894"/>
            <a:ext cx="685800" cy="685800"/>
          </a:xfrm>
          <a:prstGeom prst="rect">
            <a:avLst/>
          </a:prstGeom>
        </p:spPr>
      </p:pic>
      <p:pic>
        <p:nvPicPr>
          <p:cNvPr id="79" name="Picture 78"/>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7943700" y="3630894"/>
            <a:ext cx="685800" cy="685800"/>
          </a:xfrm>
          <a:prstGeom prst="rect">
            <a:avLst/>
          </a:prstGeom>
        </p:spPr>
      </p:pic>
      <p:pic>
        <p:nvPicPr>
          <p:cNvPr id="72" name="Picture 71"/>
          <p:cNvPicPr>
            <a:picLocks noChangeAspect="1"/>
          </p:cNvPicPr>
          <p:nvPr/>
        </p:nvPicPr>
        <p:blipFill>
          <a:blip r:embed="rId11">
            <a:biLevel thresh="25000"/>
            <a:extLst>
              <a:ext uri="{28A0092B-C50C-407E-A947-70E740481C1C}">
                <a14:useLocalDpi xmlns:a14="http://schemas.microsoft.com/office/drawing/2010/main" val="0"/>
              </a:ext>
            </a:extLst>
          </a:blip>
          <a:stretch>
            <a:fillRect/>
          </a:stretch>
        </p:blipFill>
        <p:spPr>
          <a:xfrm>
            <a:off x="1054710" y="6818325"/>
            <a:ext cx="685800" cy="685800"/>
          </a:xfrm>
          <a:prstGeom prst="rect">
            <a:avLst/>
          </a:prstGeom>
        </p:spPr>
      </p:pic>
      <p:pic>
        <p:nvPicPr>
          <p:cNvPr id="76" name="Picture 75"/>
          <p:cNvPicPr>
            <a:picLocks noChangeAspect="1"/>
          </p:cNvPicPr>
          <p:nvPr/>
        </p:nvPicPr>
        <p:blipFill>
          <a:blip r:embed="rId12">
            <a:biLevel thresh="25000"/>
            <a:extLst>
              <a:ext uri="{28A0092B-C50C-407E-A947-70E740481C1C}">
                <a14:useLocalDpi xmlns:a14="http://schemas.microsoft.com/office/drawing/2010/main" val="0"/>
              </a:ext>
            </a:extLst>
          </a:blip>
          <a:stretch>
            <a:fillRect/>
          </a:stretch>
        </p:blipFill>
        <p:spPr>
          <a:xfrm>
            <a:off x="3810306" y="6818325"/>
            <a:ext cx="685800" cy="685800"/>
          </a:xfrm>
          <a:prstGeom prst="rect">
            <a:avLst/>
          </a:prstGeom>
        </p:spPr>
      </p:pic>
      <p:pic>
        <p:nvPicPr>
          <p:cNvPr id="83" name="Picture 82"/>
          <p:cNvPicPr>
            <a:picLocks noChangeAspect="1"/>
          </p:cNvPicPr>
          <p:nvPr/>
        </p:nvPicPr>
        <p:blipFill>
          <a:blip r:embed="rId13">
            <a:biLevel thresh="25000"/>
            <a:extLst>
              <a:ext uri="{28A0092B-C50C-407E-A947-70E740481C1C}">
                <a14:useLocalDpi xmlns:a14="http://schemas.microsoft.com/office/drawing/2010/main" val="0"/>
              </a:ext>
            </a:extLst>
          </a:blip>
          <a:stretch>
            <a:fillRect/>
          </a:stretch>
        </p:blipFill>
        <p:spPr>
          <a:xfrm>
            <a:off x="2432508" y="6818325"/>
            <a:ext cx="685800" cy="685800"/>
          </a:xfrm>
          <a:prstGeom prst="rect">
            <a:avLst/>
          </a:prstGeom>
        </p:spPr>
      </p:pic>
      <p:pic>
        <p:nvPicPr>
          <p:cNvPr id="21" name="Picture 20"/>
          <p:cNvPicPr>
            <a:picLocks noChangeAspect="1"/>
          </p:cNvPicPr>
          <p:nvPr/>
        </p:nvPicPr>
        <p:blipFill>
          <a:blip r:embed="rId14">
            <a:biLevel thresh="25000"/>
            <a:extLst>
              <a:ext uri="{28A0092B-C50C-407E-A947-70E740481C1C}">
                <a14:useLocalDpi xmlns:a14="http://schemas.microsoft.com/office/drawing/2010/main" val="0"/>
              </a:ext>
            </a:extLst>
          </a:blip>
          <a:stretch>
            <a:fillRect/>
          </a:stretch>
        </p:blipFill>
        <p:spPr>
          <a:xfrm>
            <a:off x="5188104" y="4427751"/>
            <a:ext cx="685800" cy="685800"/>
          </a:xfrm>
          <a:prstGeom prst="rect">
            <a:avLst/>
          </a:prstGeom>
        </p:spPr>
      </p:pic>
      <p:pic>
        <p:nvPicPr>
          <p:cNvPr id="28" name="Picture 27"/>
          <p:cNvPicPr>
            <a:picLocks noChangeAspect="1"/>
          </p:cNvPicPr>
          <p:nvPr/>
        </p:nvPicPr>
        <p:blipFill>
          <a:blip r:embed="rId15">
            <a:biLevel thresh="25000"/>
            <a:extLst>
              <a:ext uri="{28A0092B-C50C-407E-A947-70E740481C1C}">
                <a14:useLocalDpi xmlns:a14="http://schemas.microsoft.com/office/drawing/2010/main" val="0"/>
              </a:ext>
            </a:extLst>
          </a:blip>
          <a:stretch>
            <a:fillRect/>
          </a:stretch>
        </p:blipFill>
        <p:spPr>
          <a:xfrm>
            <a:off x="9321498" y="4427751"/>
            <a:ext cx="685800" cy="685800"/>
          </a:xfrm>
          <a:prstGeom prst="rect">
            <a:avLst/>
          </a:prstGeom>
        </p:spPr>
      </p:pic>
      <p:pic>
        <p:nvPicPr>
          <p:cNvPr id="58" name="Picture 57"/>
          <p:cNvPicPr>
            <a:picLocks noChangeAspect="1"/>
          </p:cNvPicPr>
          <p:nvPr/>
        </p:nvPicPr>
        <p:blipFill>
          <a:blip r:embed="rId16">
            <a:biLevel thresh="25000"/>
            <a:extLst>
              <a:ext uri="{28A0092B-C50C-407E-A947-70E740481C1C}">
                <a14:useLocalDpi xmlns:a14="http://schemas.microsoft.com/office/drawing/2010/main" val="0"/>
              </a:ext>
            </a:extLst>
          </a:blip>
          <a:stretch>
            <a:fillRect/>
          </a:stretch>
        </p:blipFill>
        <p:spPr>
          <a:xfrm>
            <a:off x="10699296" y="4427751"/>
            <a:ext cx="685800" cy="685800"/>
          </a:xfrm>
          <a:prstGeom prst="rect">
            <a:avLst/>
          </a:prstGeom>
        </p:spPr>
      </p:pic>
      <p:pic>
        <p:nvPicPr>
          <p:cNvPr id="60" name="Picture 59"/>
          <p:cNvPicPr>
            <a:picLocks noChangeAspect="1"/>
          </p:cNvPicPr>
          <p:nvPr/>
        </p:nvPicPr>
        <p:blipFill>
          <a:blip r:embed="rId17">
            <a:biLevel thresh="25000"/>
            <a:extLst>
              <a:ext uri="{28A0092B-C50C-407E-A947-70E740481C1C}">
                <a14:useLocalDpi xmlns:a14="http://schemas.microsoft.com/office/drawing/2010/main" val="0"/>
              </a:ext>
            </a:extLst>
          </a:blip>
          <a:stretch>
            <a:fillRect/>
          </a:stretch>
        </p:blipFill>
        <p:spPr>
          <a:xfrm>
            <a:off x="12077091" y="4427751"/>
            <a:ext cx="685800" cy="685800"/>
          </a:xfrm>
          <a:prstGeom prst="rect">
            <a:avLst/>
          </a:prstGeom>
        </p:spPr>
      </p:pic>
      <p:pic>
        <p:nvPicPr>
          <p:cNvPr id="71" name="Picture 70"/>
          <p:cNvPicPr>
            <a:picLocks noChangeAspect="1"/>
          </p:cNvPicPr>
          <p:nvPr/>
        </p:nvPicPr>
        <p:blipFill>
          <a:blip r:embed="rId18">
            <a:biLevel thresh="25000"/>
            <a:extLst>
              <a:ext uri="{28A0092B-C50C-407E-A947-70E740481C1C}">
                <a14:useLocalDpi xmlns:a14="http://schemas.microsoft.com/office/drawing/2010/main" val="0"/>
              </a:ext>
            </a:extLst>
          </a:blip>
          <a:stretch>
            <a:fillRect/>
          </a:stretch>
        </p:blipFill>
        <p:spPr>
          <a:xfrm>
            <a:off x="2432508" y="4427751"/>
            <a:ext cx="685800" cy="685800"/>
          </a:xfrm>
          <a:prstGeom prst="rect">
            <a:avLst/>
          </a:prstGeom>
        </p:spPr>
      </p:pic>
      <p:pic>
        <p:nvPicPr>
          <p:cNvPr id="73" name="Picture 72"/>
          <p:cNvPicPr>
            <a:picLocks noChangeAspect="1"/>
          </p:cNvPicPr>
          <p:nvPr/>
        </p:nvPicPr>
        <p:blipFill>
          <a:blip r:embed="rId19">
            <a:biLevel thresh="25000"/>
            <a:extLst>
              <a:ext uri="{28A0092B-C50C-407E-A947-70E740481C1C}">
                <a14:useLocalDpi xmlns:a14="http://schemas.microsoft.com/office/drawing/2010/main" val="0"/>
              </a:ext>
            </a:extLst>
          </a:blip>
          <a:stretch>
            <a:fillRect/>
          </a:stretch>
        </p:blipFill>
        <p:spPr>
          <a:xfrm>
            <a:off x="3810306" y="4427751"/>
            <a:ext cx="685800" cy="685800"/>
          </a:xfrm>
          <a:prstGeom prst="rect">
            <a:avLst/>
          </a:prstGeom>
        </p:spPr>
      </p:pic>
      <p:pic>
        <p:nvPicPr>
          <p:cNvPr id="74" name="Picture 73"/>
          <p:cNvPicPr>
            <a:picLocks noChangeAspect="1"/>
          </p:cNvPicPr>
          <p:nvPr/>
        </p:nvPicPr>
        <p:blipFill>
          <a:blip r:embed="rId20">
            <a:biLevel thresh="25000"/>
            <a:extLst>
              <a:ext uri="{28A0092B-C50C-407E-A947-70E740481C1C}">
                <a14:useLocalDpi xmlns:a14="http://schemas.microsoft.com/office/drawing/2010/main" val="0"/>
              </a:ext>
            </a:extLst>
          </a:blip>
          <a:stretch>
            <a:fillRect/>
          </a:stretch>
        </p:blipFill>
        <p:spPr>
          <a:xfrm>
            <a:off x="1054710" y="4427751"/>
            <a:ext cx="685800" cy="685800"/>
          </a:xfrm>
          <a:prstGeom prst="rect">
            <a:avLst/>
          </a:prstGeom>
        </p:spPr>
      </p:pic>
      <p:pic>
        <p:nvPicPr>
          <p:cNvPr id="84" name="Picture 83"/>
          <p:cNvPicPr>
            <a:picLocks noChangeAspect="1"/>
          </p:cNvPicPr>
          <p:nvPr/>
        </p:nvPicPr>
        <p:blipFill>
          <a:blip r:embed="rId21">
            <a:biLevel thresh="25000"/>
            <a:extLst>
              <a:ext uri="{28A0092B-C50C-407E-A947-70E740481C1C}">
                <a14:useLocalDpi xmlns:a14="http://schemas.microsoft.com/office/drawing/2010/main" val="0"/>
              </a:ext>
            </a:extLst>
          </a:blip>
          <a:stretch>
            <a:fillRect/>
          </a:stretch>
        </p:blipFill>
        <p:spPr>
          <a:xfrm>
            <a:off x="6565902" y="4427751"/>
            <a:ext cx="685800" cy="685800"/>
          </a:xfrm>
          <a:prstGeom prst="rect">
            <a:avLst/>
          </a:prstGeom>
        </p:spPr>
      </p:pic>
      <p:pic>
        <p:nvPicPr>
          <p:cNvPr id="86" name="Picture 85"/>
          <p:cNvPicPr>
            <a:picLocks noChangeAspect="1"/>
          </p:cNvPicPr>
          <p:nvPr/>
        </p:nvPicPr>
        <p:blipFill>
          <a:blip r:embed="rId22">
            <a:biLevel thresh="25000"/>
            <a:extLst>
              <a:ext uri="{28A0092B-C50C-407E-A947-70E740481C1C}">
                <a14:useLocalDpi xmlns:a14="http://schemas.microsoft.com/office/drawing/2010/main" val="0"/>
              </a:ext>
            </a:extLst>
          </a:blip>
          <a:stretch>
            <a:fillRect/>
          </a:stretch>
        </p:blipFill>
        <p:spPr>
          <a:xfrm>
            <a:off x="7943700" y="4427751"/>
            <a:ext cx="685800" cy="685800"/>
          </a:xfrm>
          <a:prstGeom prst="rect">
            <a:avLst/>
          </a:prstGeom>
        </p:spPr>
      </p:pic>
      <p:pic>
        <p:nvPicPr>
          <p:cNvPr id="35" name="Picture 34"/>
          <p:cNvPicPr>
            <a:picLocks noChangeAspect="1"/>
          </p:cNvPicPr>
          <p:nvPr/>
        </p:nvPicPr>
        <p:blipFill>
          <a:blip r:embed="rId23">
            <a:biLevel thresh="25000"/>
            <a:extLst>
              <a:ext uri="{28A0092B-C50C-407E-A947-70E740481C1C}">
                <a14:useLocalDpi xmlns:a14="http://schemas.microsoft.com/office/drawing/2010/main" val="0"/>
              </a:ext>
            </a:extLst>
          </a:blip>
          <a:stretch>
            <a:fillRect/>
          </a:stretch>
        </p:blipFill>
        <p:spPr>
          <a:xfrm>
            <a:off x="2432508" y="2834037"/>
            <a:ext cx="685800" cy="685800"/>
          </a:xfrm>
          <a:prstGeom prst="rect">
            <a:avLst/>
          </a:prstGeom>
        </p:spPr>
      </p:pic>
      <p:pic>
        <p:nvPicPr>
          <p:cNvPr id="40" name="Picture 39"/>
          <p:cNvPicPr>
            <a:picLocks noChangeAspect="1"/>
          </p:cNvPicPr>
          <p:nvPr/>
        </p:nvPicPr>
        <p:blipFill>
          <a:blip r:embed="rId24">
            <a:biLevel thresh="25000"/>
            <a:extLst>
              <a:ext uri="{28A0092B-C50C-407E-A947-70E740481C1C}">
                <a14:useLocalDpi xmlns:a14="http://schemas.microsoft.com/office/drawing/2010/main" val="0"/>
              </a:ext>
            </a:extLst>
          </a:blip>
          <a:stretch>
            <a:fillRect/>
          </a:stretch>
        </p:blipFill>
        <p:spPr>
          <a:xfrm>
            <a:off x="3810306" y="2834037"/>
            <a:ext cx="685800" cy="685800"/>
          </a:xfrm>
          <a:prstGeom prst="rect">
            <a:avLst/>
          </a:prstGeom>
        </p:spPr>
      </p:pic>
      <p:pic>
        <p:nvPicPr>
          <p:cNvPr id="43" name="Picture 42"/>
          <p:cNvPicPr>
            <a:picLocks noChangeAspect="1"/>
          </p:cNvPicPr>
          <p:nvPr/>
        </p:nvPicPr>
        <p:blipFill>
          <a:blip r:embed="rId25">
            <a:biLevel thresh="25000"/>
            <a:extLst>
              <a:ext uri="{28A0092B-C50C-407E-A947-70E740481C1C}">
                <a14:useLocalDpi xmlns:a14="http://schemas.microsoft.com/office/drawing/2010/main" val="0"/>
              </a:ext>
            </a:extLst>
          </a:blip>
          <a:stretch>
            <a:fillRect/>
          </a:stretch>
        </p:blipFill>
        <p:spPr>
          <a:xfrm>
            <a:off x="6565902" y="2834037"/>
            <a:ext cx="685800" cy="685800"/>
          </a:xfrm>
          <a:prstGeom prst="rect">
            <a:avLst/>
          </a:prstGeom>
        </p:spPr>
      </p:pic>
      <p:pic>
        <p:nvPicPr>
          <p:cNvPr id="49" name="Picture 48"/>
          <p:cNvPicPr>
            <a:picLocks noChangeAspect="1"/>
          </p:cNvPicPr>
          <p:nvPr/>
        </p:nvPicPr>
        <p:blipFill>
          <a:blip r:embed="rId26">
            <a:biLevel thresh="25000"/>
            <a:extLst>
              <a:ext uri="{28A0092B-C50C-407E-A947-70E740481C1C}">
                <a14:useLocalDpi xmlns:a14="http://schemas.microsoft.com/office/drawing/2010/main" val="0"/>
              </a:ext>
            </a:extLst>
          </a:blip>
          <a:stretch>
            <a:fillRect/>
          </a:stretch>
        </p:blipFill>
        <p:spPr>
          <a:xfrm>
            <a:off x="7943700" y="2834037"/>
            <a:ext cx="685800" cy="685800"/>
          </a:xfrm>
          <a:prstGeom prst="rect">
            <a:avLst/>
          </a:prstGeom>
        </p:spPr>
      </p:pic>
      <p:pic>
        <p:nvPicPr>
          <p:cNvPr id="57" name="Picture 56"/>
          <p:cNvPicPr>
            <a:picLocks noChangeAspect="1"/>
          </p:cNvPicPr>
          <p:nvPr/>
        </p:nvPicPr>
        <p:blipFill>
          <a:blip r:embed="rId27">
            <a:biLevel thresh="25000"/>
            <a:extLst>
              <a:ext uri="{28A0092B-C50C-407E-A947-70E740481C1C}">
                <a14:useLocalDpi xmlns:a14="http://schemas.microsoft.com/office/drawing/2010/main" val="0"/>
              </a:ext>
            </a:extLst>
          </a:blip>
          <a:stretch>
            <a:fillRect/>
          </a:stretch>
        </p:blipFill>
        <p:spPr>
          <a:xfrm>
            <a:off x="1054710" y="2834037"/>
            <a:ext cx="685800" cy="685800"/>
          </a:xfrm>
          <a:prstGeom prst="rect">
            <a:avLst/>
          </a:prstGeom>
        </p:spPr>
      </p:pic>
      <p:pic>
        <p:nvPicPr>
          <p:cNvPr id="64" name="Picture 63"/>
          <p:cNvPicPr>
            <a:picLocks noChangeAspect="1"/>
          </p:cNvPicPr>
          <p:nvPr/>
        </p:nvPicPr>
        <p:blipFill>
          <a:blip r:embed="rId28">
            <a:biLevel thresh="25000"/>
            <a:extLst>
              <a:ext uri="{28A0092B-C50C-407E-A947-70E740481C1C}">
                <a14:useLocalDpi xmlns:a14="http://schemas.microsoft.com/office/drawing/2010/main" val="0"/>
              </a:ext>
            </a:extLst>
          </a:blip>
          <a:stretch>
            <a:fillRect/>
          </a:stretch>
        </p:blipFill>
        <p:spPr>
          <a:xfrm>
            <a:off x="12077091" y="2834037"/>
            <a:ext cx="685800" cy="685800"/>
          </a:xfrm>
          <a:prstGeom prst="rect">
            <a:avLst/>
          </a:prstGeom>
        </p:spPr>
      </p:pic>
      <p:pic>
        <p:nvPicPr>
          <p:cNvPr id="65" name="Picture 64"/>
          <p:cNvPicPr>
            <a:picLocks noChangeAspect="1"/>
          </p:cNvPicPr>
          <p:nvPr/>
        </p:nvPicPr>
        <p:blipFill>
          <a:blip r:embed="rId29">
            <a:biLevel thresh="25000"/>
            <a:extLst>
              <a:ext uri="{28A0092B-C50C-407E-A947-70E740481C1C}">
                <a14:useLocalDpi xmlns:a14="http://schemas.microsoft.com/office/drawing/2010/main" val="0"/>
              </a:ext>
            </a:extLst>
          </a:blip>
          <a:stretch>
            <a:fillRect/>
          </a:stretch>
        </p:blipFill>
        <p:spPr>
          <a:xfrm>
            <a:off x="10699296" y="2834037"/>
            <a:ext cx="685800" cy="685800"/>
          </a:xfrm>
          <a:prstGeom prst="rect">
            <a:avLst/>
          </a:prstGeom>
        </p:spPr>
      </p:pic>
      <p:pic>
        <p:nvPicPr>
          <p:cNvPr id="81" name="Picture 80"/>
          <p:cNvPicPr>
            <a:picLocks noChangeAspect="1"/>
          </p:cNvPicPr>
          <p:nvPr/>
        </p:nvPicPr>
        <p:blipFill>
          <a:blip r:embed="rId30">
            <a:biLevel thresh="25000"/>
            <a:extLst>
              <a:ext uri="{28A0092B-C50C-407E-A947-70E740481C1C}">
                <a14:useLocalDpi xmlns:a14="http://schemas.microsoft.com/office/drawing/2010/main" val="0"/>
              </a:ext>
            </a:extLst>
          </a:blip>
          <a:stretch>
            <a:fillRect/>
          </a:stretch>
        </p:blipFill>
        <p:spPr>
          <a:xfrm>
            <a:off x="9321498" y="2834037"/>
            <a:ext cx="685800" cy="685800"/>
          </a:xfrm>
          <a:prstGeom prst="rect">
            <a:avLst/>
          </a:prstGeom>
        </p:spPr>
      </p:pic>
      <p:pic>
        <p:nvPicPr>
          <p:cNvPr id="89" name="Picture 88"/>
          <p:cNvPicPr>
            <a:picLocks noChangeAspect="1"/>
          </p:cNvPicPr>
          <p:nvPr/>
        </p:nvPicPr>
        <p:blipFill>
          <a:blip r:embed="rId31">
            <a:biLevel thresh="25000"/>
            <a:extLst>
              <a:ext uri="{28A0092B-C50C-407E-A947-70E740481C1C}">
                <a14:useLocalDpi xmlns:a14="http://schemas.microsoft.com/office/drawing/2010/main" val="0"/>
              </a:ext>
            </a:extLst>
          </a:blip>
          <a:stretch>
            <a:fillRect/>
          </a:stretch>
        </p:blipFill>
        <p:spPr>
          <a:xfrm>
            <a:off x="5188104" y="2834037"/>
            <a:ext cx="685800" cy="685800"/>
          </a:xfrm>
          <a:prstGeom prst="rect">
            <a:avLst/>
          </a:prstGeom>
        </p:spPr>
      </p:pic>
      <p:pic>
        <p:nvPicPr>
          <p:cNvPr id="37" name="Picture 36"/>
          <p:cNvPicPr>
            <a:picLocks noChangeAspect="1"/>
          </p:cNvPicPr>
          <p:nvPr/>
        </p:nvPicPr>
        <p:blipFill>
          <a:blip r:embed="rId32">
            <a:biLevel thresh="25000"/>
            <a:extLst>
              <a:ext uri="{28A0092B-C50C-407E-A947-70E740481C1C}">
                <a14:useLocalDpi xmlns:a14="http://schemas.microsoft.com/office/drawing/2010/main" val="0"/>
              </a:ext>
            </a:extLst>
          </a:blip>
          <a:stretch>
            <a:fillRect/>
          </a:stretch>
        </p:blipFill>
        <p:spPr>
          <a:xfrm>
            <a:off x="3810306" y="1240323"/>
            <a:ext cx="685800" cy="685800"/>
          </a:xfrm>
          <a:prstGeom prst="rect">
            <a:avLst/>
          </a:prstGeom>
        </p:spPr>
      </p:pic>
      <p:pic>
        <p:nvPicPr>
          <p:cNvPr id="38" name="Picture 37"/>
          <p:cNvPicPr>
            <a:picLocks noChangeAspect="1"/>
          </p:cNvPicPr>
          <p:nvPr/>
        </p:nvPicPr>
        <p:blipFill>
          <a:blip r:embed="rId33">
            <a:biLevel thresh="25000"/>
            <a:extLst>
              <a:ext uri="{28A0092B-C50C-407E-A947-70E740481C1C}">
                <a14:useLocalDpi xmlns:a14="http://schemas.microsoft.com/office/drawing/2010/main" val="0"/>
              </a:ext>
            </a:extLst>
          </a:blip>
          <a:stretch>
            <a:fillRect/>
          </a:stretch>
        </p:blipFill>
        <p:spPr>
          <a:xfrm>
            <a:off x="10699296" y="1240323"/>
            <a:ext cx="685800" cy="685800"/>
          </a:xfrm>
          <a:prstGeom prst="rect">
            <a:avLst/>
          </a:prstGeom>
        </p:spPr>
      </p:pic>
      <p:pic>
        <p:nvPicPr>
          <p:cNvPr id="48" name="Picture 47"/>
          <p:cNvPicPr>
            <a:picLocks noChangeAspect="1"/>
          </p:cNvPicPr>
          <p:nvPr/>
        </p:nvPicPr>
        <p:blipFill>
          <a:blip r:embed="rId34">
            <a:biLevel thresh="25000"/>
            <a:extLst>
              <a:ext uri="{28A0092B-C50C-407E-A947-70E740481C1C}">
                <a14:useLocalDpi xmlns:a14="http://schemas.microsoft.com/office/drawing/2010/main" val="0"/>
              </a:ext>
            </a:extLst>
          </a:blip>
          <a:stretch>
            <a:fillRect/>
          </a:stretch>
        </p:blipFill>
        <p:spPr>
          <a:xfrm>
            <a:off x="5188104" y="1240323"/>
            <a:ext cx="685800" cy="685800"/>
          </a:xfrm>
          <a:prstGeom prst="rect">
            <a:avLst/>
          </a:prstGeom>
        </p:spPr>
      </p:pic>
      <p:pic>
        <p:nvPicPr>
          <p:cNvPr id="54" name="Picture 53"/>
          <p:cNvPicPr>
            <a:picLocks noChangeAspect="1"/>
          </p:cNvPicPr>
          <p:nvPr/>
        </p:nvPicPr>
        <p:blipFill>
          <a:blip r:embed="rId35">
            <a:biLevel thresh="25000"/>
            <a:extLst>
              <a:ext uri="{28A0092B-C50C-407E-A947-70E740481C1C}">
                <a14:useLocalDpi xmlns:a14="http://schemas.microsoft.com/office/drawing/2010/main" val="0"/>
              </a:ext>
            </a:extLst>
          </a:blip>
          <a:stretch>
            <a:fillRect/>
          </a:stretch>
        </p:blipFill>
        <p:spPr>
          <a:xfrm>
            <a:off x="12077091" y="1240323"/>
            <a:ext cx="685800" cy="685800"/>
          </a:xfrm>
          <a:prstGeom prst="rect">
            <a:avLst/>
          </a:prstGeom>
        </p:spPr>
      </p:pic>
      <p:pic>
        <p:nvPicPr>
          <p:cNvPr id="56" name="Picture 55"/>
          <p:cNvPicPr>
            <a:picLocks noChangeAspect="1"/>
          </p:cNvPicPr>
          <p:nvPr/>
        </p:nvPicPr>
        <p:blipFill>
          <a:blip r:embed="rId36">
            <a:biLevel thresh="25000"/>
            <a:extLst>
              <a:ext uri="{28A0092B-C50C-407E-A947-70E740481C1C}">
                <a14:useLocalDpi xmlns:a14="http://schemas.microsoft.com/office/drawing/2010/main" val="0"/>
              </a:ext>
            </a:extLst>
          </a:blip>
          <a:stretch>
            <a:fillRect/>
          </a:stretch>
        </p:blipFill>
        <p:spPr>
          <a:xfrm>
            <a:off x="2432508" y="1240323"/>
            <a:ext cx="685800" cy="685800"/>
          </a:xfrm>
          <a:prstGeom prst="rect">
            <a:avLst/>
          </a:prstGeom>
        </p:spPr>
      </p:pic>
      <p:pic>
        <p:nvPicPr>
          <p:cNvPr id="61" name="Picture 60"/>
          <p:cNvPicPr>
            <a:picLocks noChangeAspect="1"/>
          </p:cNvPicPr>
          <p:nvPr/>
        </p:nvPicPr>
        <p:blipFill>
          <a:blip r:embed="rId37">
            <a:biLevel thresh="25000"/>
            <a:extLst>
              <a:ext uri="{28A0092B-C50C-407E-A947-70E740481C1C}">
                <a14:useLocalDpi xmlns:a14="http://schemas.microsoft.com/office/drawing/2010/main" val="0"/>
              </a:ext>
            </a:extLst>
          </a:blip>
          <a:stretch>
            <a:fillRect/>
          </a:stretch>
        </p:blipFill>
        <p:spPr>
          <a:xfrm>
            <a:off x="1054710" y="1240323"/>
            <a:ext cx="685800" cy="685800"/>
          </a:xfrm>
          <a:prstGeom prst="rect">
            <a:avLst/>
          </a:prstGeom>
        </p:spPr>
      </p:pic>
      <p:pic>
        <p:nvPicPr>
          <p:cNvPr id="75" name="Picture 74"/>
          <p:cNvPicPr>
            <a:picLocks noChangeAspect="1"/>
          </p:cNvPicPr>
          <p:nvPr/>
        </p:nvPicPr>
        <p:blipFill>
          <a:blip r:embed="rId38">
            <a:biLevel thresh="25000"/>
            <a:extLst>
              <a:ext uri="{28A0092B-C50C-407E-A947-70E740481C1C}">
                <a14:useLocalDpi xmlns:a14="http://schemas.microsoft.com/office/drawing/2010/main" val="0"/>
              </a:ext>
            </a:extLst>
          </a:blip>
          <a:stretch>
            <a:fillRect/>
          </a:stretch>
        </p:blipFill>
        <p:spPr>
          <a:xfrm>
            <a:off x="9321498" y="1240323"/>
            <a:ext cx="685800" cy="685800"/>
          </a:xfrm>
          <a:prstGeom prst="rect">
            <a:avLst/>
          </a:prstGeom>
        </p:spPr>
      </p:pic>
      <p:pic>
        <p:nvPicPr>
          <p:cNvPr id="85" name="Picture 84"/>
          <p:cNvPicPr>
            <a:picLocks noChangeAspect="1"/>
          </p:cNvPicPr>
          <p:nvPr/>
        </p:nvPicPr>
        <p:blipFill>
          <a:blip r:embed="rId39">
            <a:biLevel thresh="25000"/>
            <a:extLst>
              <a:ext uri="{28A0092B-C50C-407E-A947-70E740481C1C}">
                <a14:useLocalDpi xmlns:a14="http://schemas.microsoft.com/office/drawing/2010/main" val="0"/>
              </a:ext>
            </a:extLst>
          </a:blip>
          <a:stretch>
            <a:fillRect/>
          </a:stretch>
        </p:blipFill>
        <p:spPr>
          <a:xfrm>
            <a:off x="7943700" y="1240323"/>
            <a:ext cx="685800" cy="685800"/>
          </a:xfrm>
          <a:prstGeom prst="rect">
            <a:avLst/>
          </a:prstGeom>
        </p:spPr>
      </p:pic>
      <p:pic>
        <p:nvPicPr>
          <p:cNvPr id="90" name="Picture 89"/>
          <p:cNvPicPr>
            <a:picLocks noChangeAspect="1"/>
          </p:cNvPicPr>
          <p:nvPr/>
        </p:nvPicPr>
        <p:blipFill>
          <a:blip r:embed="rId40">
            <a:biLevel thresh="25000"/>
            <a:extLst>
              <a:ext uri="{28A0092B-C50C-407E-A947-70E740481C1C}">
                <a14:useLocalDpi xmlns:a14="http://schemas.microsoft.com/office/drawing/2010/main" val="0"/>
              </a:ext>
            </a:extLst>
          </a:blip>
          <a:stretch>
            <a:fillRect/>
          </a:stretch>
        </p:blipFill>
        <p:spPr>
          <a:xfrm>
            <a:off x="6565902" y="1240323"/>
            <a:ext cx="685800" cy="685800"/>
          </a:xfrm>
          <a:prstGeom prst="rect">
            <a:avLst/>
          </a:prstGeom>
        </p:spPr>
      </p:pic>
      <p:pic>
        <p:nvPicPr>
          <p:cNvPr id="26" name="Picture 25"/>
          <p:cNvPicPr>
            <a:picLocks noChangeAspect="1"/>
          </p:cNvPicPr>
          <p:nvPr/>
        </p:nvPicPr>
        <p:blipFill>
          <a:blip r:embed="rId41">
            <a:biLevel thresh="25000"/>
            <a:extLst>
              <a:ext uri="{28A0092B-C50C-407E-A947-70E740481C1C}">
                <a14:useLocalDpi xmlns:a14="http://schemas.microsoft.com/office/drawing/2010/main" val="0"/>
              </a:ext>
            </a:extLst>
          </a:blip>
          <a:stretch>
            <a:fillRect/>
          </a:stretch>
        </p:blipFill>
        <p:spPr>
          <a:xfrm>
            <a:off x="10699296" y="6021465"/>
            <a:ext cx="685800" cy="685800"/>
          </a:xfrm>
          <a:prstGeom prst="rect">
            <a:avLst/>
          </a:prstGeom>
        </p:spPr>
      </p:pic>
      <p:pic>
        <p:nvPicPr>
          <p:cNvPr id="34" name="Picture 33"/>
          <p:cNvPicPr>
            <a:picLocks noChangeAspect="1"/>
          </p:cNvPicPr>
          <p:nvPr/>
        </p:nvPicPr>
        <p:blipFill>
          <a:blip r:embed="rId42">
            <a:biLevel thresh="25000"/>
            <a:extLst>
              <a:ext uri="{28A0092B-C50C-407E-A947-70E740481C1C}">
                <a14:useLocalDpi xmlns:a14="http://schemas.microsoft.com/office/drawing/2010/main" val="0"/>
              </a:ext>
            </a:extLst>
          </a:blip>
          <a:stretch>
            <a:fillRect/>
          </a:stretch>
        </p:blipFill>
        <p:spPr>
          <a:xfrm>
            <a:off x="6565902" y="6021465"/>
            <a:ext cx="685800" cy="685800"/>
          </a:xfrm>
          <a:prstGeom prst="rect">
            <a:avLst/>
          </a:prstGeom>
        </p:spPr>
      </p:pic>
      <p:pic>
        <p:nvPicPr>
          <p:cNvPr id="36" name="Picture 35"/>
          <p:cNvPicPr>
            <a:picLocks noChangeAspect="1"/>
          </p:cNvPicPr>
          <p:nvPr/>
        </p:nvPicPr>
        <p:blipFill>
          <a:blip r:embed="rId43">
            <a:biLevel thresh="25000"/>
            <a:extLst>
              <a:ext uri="{28A0092B-C50C-407E-A947-70E740481C1C}">
                <a14:useLocalDpi xmlns:a14="http://schemas.microsoft.com/office/drawing/2010/main" val="0"/>
              </a:ext>
            </a:extLst>
          </a:blip>
          <a:stretch>
            <a:fillRect/>
          </a:stretch>
        </p:blipFill>
        <p:spPr>
          <a:xfrm>
            <a:off x="3810306" y="6021465"/>
            <a:ext cx="685800" cy="685800"/>
          </a:xfrm>
          <a:prstGeom prst="rect">
            <a:avLst/>
          </a:prstGeom>
        </p:spPr>
      </p:pic>
      <p:pic>
        <p:nvPicPr>
          <p:cNvPr id="39" name="Picture 38"/>
          <p:cNvPicPr>
            <a:picLocks noChangeAspect="1"/>
          </p:cNvPicPr>
          <p:nvPr/>
        </p:nvPicPr>
        <p:blipFill>
          <a:blip r:embed="rId44">
            <a:biLevel thresh="25000"/>
            <a:extLst>
              <a:ext uri="{28A0092B-C50C-407E-A947-70E740481C1C}">
                <a14:useLocalDpi xmlns:a14="http://schemas.microsoft.com/office/drawing/2010/main" val="0"/>
              </a:ext>
            </a:extLst>
          </a:blip>
          <a:stretch>
            <a:fillRect/>
          </a:stretch>
        </p:blipFill>
        <p:spPr>
          <a:xfrm>
            <a:off x="7943700" y="6021465"/>
            <a:ext cx="685800" cy="685800"/>
          </a:xfrm>
          <a:prstGeom prst="rect">
            <a:avLst/>
          </a:prstGeom>
        </p:spPr>
      </p:pic>
      <p:pic>
        <p:nvPicPr>
          <p:cNvPr id="41" name="Picture 40"/>
          <p:cNvPicPr>
            <a:picLocks noChangeAspect="1"/>
          </p:cNvPicPr>
          <p:nvPr/>
        </p:nvPicPr>
        <p:blipFill>
          <a:blip r:embed="rId45">
            <a:biLevel thresh="25000"/>
            <a:extLst>
              <a:ext uri="{28A0092B-C50C-407E-A947-70E740481C1C}">
                <a14:useLocalDpi xmlns:a14="http://schemas.microsoft.com/office/drawing/2010/main" val="0"/>
              </a:ext>
            </a:extLst>
          </a:blip>
          <a:stretch>
            <a:fillRect/>
          </a:stretch>
        </p:blipFill>
        <p:spPr>
          <a:xfrm>
            <a:off x="9321498" y="6021465"/>
            <a:ext cx="685800" cy="685800"/>
          </a:xfrm>
          <a:prstGeom prst="rect">
            <a:avLst/>
          </a:prstGeom>
        </p:spPr>
      </p:pic>
      <p:pic>
        <p:nvPicPr>
          <p:cNvPr id="42" name="Picture 41"/>
          <p:cNvPicPr>
            <a:picLocks noChangeAspect="1"/>
          </p:cNvPicPr>
          <p:nvPr/>
        </p:nvPicPr>
        <p:blipFill>
          <a:blip r:embed="rId46">
            <a:biLevel thresh="25000"/>
            <a:extLst>
              <a:ext uri="{28A0092B-C50C-407E-A947-70E740481C1C}">
                <a14:useLocalDpi xmlns:a14="http://schemas.microsoft.com/office/drawing/2010/main" val="0"/>
              </a:ext>
            </a:extLst>
          </a:blip>
          <a:stretch>
            <a:fillRect/>
          </a:stretch>
        </p:blipFill>
        <p:spPr>
          <a:xfrm>
            <a:off x="2432508" y="6021465"/>
            <a:ext cx="685800" cy="685800"/>
          </a:xfrm>
          <a:prstGeom prst="rect">
            <a:avLst/>
          </a:prstGeom>
        </p:spPr>
      </p:pic>
      <p:pic>
        <p:nvPicPr>
          <p:cNvPr id="51" name="Picture 50"/>
          <p:cNvPicPr>
            <a:picLocks noChangeAspect="1"/>
          </p:cNvPicPr>
          <p:nvPr/>
        </p:nvPicPr>
        <p:blipFill>
          <a:blip r:embed="rId47">
            <a:biLevel thresh="25000"/>
            <a:extLst>
              <a:ext uri="{28A0092B-C50C-407E-A947-70E740481C1C}">
                <a14:useLocalDpi xmlns:a14="http://schemas.microsoft.com/office/drawing/2010/main" val="0"/>
              </a:ext>
            </a:extLst>
          </a:blip>
          <a:stretch>
            <a:fillRect/>
          </a:stretch>
        </p:blipFill>
        <p:spPr>
          <a:xfrm>
            <a:off x="5188104" y="6021465"/>
            <a:ext cx="685800" cy="685800"/>
          </a:xfrm>
          <a:prstGeom prst="rect">
            <a:avLst/>
          </a:prstGeom>
        </p:spPr>
      </p:pic>
      <p:pic>
        <p:nvPicPr>
          <p:cNvPr id="63" name="Picture 62"/>
          <p:cNvPicPr>
            <a:picLocks noChangeAspect="1"/>
          </p:cNvPicPr>
          <p:nvPr/>
        </p:nvPicPr>
        <p:blipFill>
          <a:blip r:embed="rId48">
            <a:biLevel thresh="25000"/>
            <a:extLst>
              <a:ext uri="{28A0092B-C50C-407E-A947-70E740481C1C}">
                <a14:useLocalDpi xmlns:a14="http://schemas.microsoft.com/office/drawing/2010/main" val="0"/>
              </a:ext>
            </a:extLst>
          </a:blip>
          <a:stretch>
            <a:fillRect/>
          </a:stretch>
        </p:blipFill>
        <p:spPr>
          <a:xfrm>
            <a:off x="12077091" y="6021465"/>
            <a:ext cx="685800" cy="685800"/>
          </a:xfrm>
          <a:prstGeom prst="rect">
            <a:avLst/>
          </a:prstGeom>
        </p:spPr>
      </p:pic>
      <p:pic>
        <p:nvPicPr>
          <p:cNvPr id="92" name="Picture 91"/>
          <p:cNvPicPr>
            <a:picLocks noChangeAspect="1"/>
          </p:cNvPicPr>
          <p:nvPr/>
        </p:nvPicPr>
        <p:blipFill>
          <a:blip r:embed="rId49">
            <a:biLevel thresh="25000"/>
            <a:extLst>
              <a:ext uri="{28A0092B-C50C-407E-A947-70E740481C1C}">
                <a14:useLocalDpi xmlns:a14="http://schemas.microsoft.com/office/drawing/2010/main" val="0"/>
              </a:ext>
            </a:extLst>
          </a:blip>
          <a:stretch>
            <a:fillRect/>
          </a:stretch>
        </p:blipFill>
        <p:spPr>
          <a:xfrm>
            <a:off x="1054710" y="6021465"/>
            <a:ext cx="685800" cy="685800"/>
          </a:xfrm>
          <a:prstGeom prst="rect">
            <a:avLst/>
          </a:prstGeom>
        </p:spPr>
      </p:pic>
      <p:pic>
        <p:nvPicPr>
          <p:cNvPr id="66" name="Picture 65"/>
          <p:cNvPicPr>
            <a:picLocks noChangeAspect="1"/>
          </p:cNvPicPr>
          <p:nvPr/>
        </p:nvPicPr>
        <p:blipFill>
          <a:blip r:embed="rId50">
            <a:biLevel thresh="25000"/>
            <a:extLst>
              <a:ext uri="{28A0092B-C50C-407E-A947-70E740481C1C}">
                <a14:useLocalDpi xmlns:a14="http://schemas.microsoft.com/office/drawing/2010/main" val="0"/>
              </a:ext>
            </a:extLst>
          </a:blip>
          <a:stretch>
            <a:fillRect/>
          </a:stretch>
        </p:blipFill>
        <p:spPr>
          <a:xfrm>
            <a:off x="3810306" y="2037180"/>
            <a:ext cx="685800" cy="685800"/>
          </a:xfrm>
          <a:prstGeom prst="rect">
            <a:avLst/>
          </a:prstGeom>
        </p:spPr>
      </p:pic>
      <p:pic>
        <p:nvPicPr>
          <p:cNvPr id="70" name="Picture 69"/>
          <p:cNvPicPr>
            <a:picLocks noChangeAspect="1"/>
          </p:cNvPicPr>
          <p:nvPr/>
        </p:nvPicPr>
        <p:blipFill>
          <a:blip r:embed="rId51">
            <a:biLevel thresh="25000"/>
            <a:extLst>
              <a:ext uri="{28A0092B-C50C-407E-A947-70E740481C1C}">
                <a14:useLocalDpi xmlns:a14="http://schemas.microsoft.com/office/drawing/2010/main" val="0"/>
              </a:ext>
            </a:extLst>
          </a:blip>
          <a:stretch>
            <a:fillRect/>
          </a:stretch>
        </p:blipFill>
        <p:spPr>
          <a:xfrm>
            <a:off x="9321498" y="2037180"/>
            <a:ext cx="685800" cy="685800"/>
          </a:xfrm>
          <a:prstGeom prst="rect">
            <a:avLst/>
          </a:prstGeom>
        </p:spPr>
      </p:pic>
      <p:pic>
        <p:nvPicPr>
          <p:cNvPr id="77" name="Picture 76"/>
          <p:cNvPicPr>
            <a:picLocks noChangeAspect="1"/>
          </p:cNvPicPr>
          <p:nvPr/>
        </p:nvPicPr>
        <p:blipFill>
          <a:blip r:embed="rId52">
            <a:biLevel thresh="25000"/>
            <a:extLst>
              <a:ext uri="{28A0092B-C50C-407E-A947-70E740481C1C}">
                <a14:useLocalDpi xmlns:a14="http://schemas.microsoft.com/office/drawing/2010/main" val="0"/>
              </a:ext>
            </a:extLst>
          </a:blip>
          <a:stretch>
            <a:fillRect/>
          </a:stretch>
        </p:blipFill>
        <p:spPr>
          <a:xfrm>
            <a:off x="12077091" y="2037180"/>
            <a:ext cx="685800" cy="685800"/>
          </a:xfrm>
          <a:prstGeom prst="rect">
            <a:avLst/>
          </a:prstGeom>
        </p:spPr>
      </p:pic>
      <p:pic>
        <p:nvPicPr>
          <p:cNvPr id="78" name="Picture 77"/>
          <p:cNvPicPr>
            <a:picLocks noChangeAspect="1"/>
          </p:cNvPicPr>
          <p:nvPr/>
        </p:nvPicPr>
        <p:blipFill>
          <a:blip r:embed="rId53">
            <a:biLevel thresh="25000"/>
            <a:extLst>
              <a:ext uri="{28A0092B-C50C-407E-A947-70E740481C1C}">
                <a14:useLocalDpi xmlns:a14="http://schemas.microsoft.com/office/drawing/2010/main" val="0"/>
              </a:ext>
            </a:extLst>
          </a:blip>
          <a:stretch>
            <a:fillRect/>
          </a:stretch>
        </p:blipFill>
        <p:spPr>
          <a:xfrm>
            <a:off x="7943700" y="2037180"/>
            <a:ext cx="685800" cy="685800"/>
          </a:xfrm>
          <a:prstGeom prst="rect">
            <a:avLst/>
          </a:prstGeom>
        </p:spPr>
      </p:pic>
      <p:pic>
        <p:nvPicPr>
          <p:cNvPr id="82" name="Picture 81"/>
          <p:cNvPicPr>
            <a:picLocks noChangeAspect="1"/>
          </p:cNvPicPr>
          <p:nvPr/>
        </p:nvPicPr>
        <p:blipFill>
          <a:blip r:embed="rId54">
            <a:biLevel thresh="25000"/>
            <a:extLst>
              <a:ext uri="{28A0092B-C50C-407E-A947-70E740481C1C}">
                <a14:useLocalDpi xmlns:a14="http://schemas.microsoft.com/office/drawing/2010/main" val="0"/>
              </a:ext>
            </a:extLst>
          </a:blip>
          <a:stretch>
            <a:fillRect/>
          </a:stretch>
        </p:blipFill>
        <p:spPr>
          <a:xfrm>
            <a:off x="5188104" y="2037180"/>
            <a:ext cx="685800" cy="685800"/>
          </a:xfrm>
          <a:prstGeom prst="rect">
            <a:avLst/>
          </a:prstGeom>
        </p:spPr>
      </p:pic>
      <p:pic>
        <p:nvPicPr>
          <p:cNvPr id="88" name="Picture 87"/>
          <p:cNvPicPr>
            <a:picLocks noChangeAspect="1"/>
          </p:cNvPicPr>
          <p:nvPr/>
        </p:nvPicPr>
        <p:blipFill>
          <a:blip r:embed="rId55">
            <a:biLevel thresh="25000"/>
            <a:extLst>
              <a:ext uri="{28A0092B-C50C-407E-A947-70E740481C1C}">
                <a14:useLocalDpi xmlns:a14="http://schemas.microsoft.com/office/drawing/2010/main" val="0"/>
              </a:ext>
            </a:extLst>
          </a:blip>
          <a:stretch>
            <a:fillRect/>
          </a:stretch>
        </p:blipFill>
        <p:spPr>
          <a:xfrm>
            <a:off x="2432508" y="2037180"/>
            <a:ext cx="685800" cy="685800"/>
          </a:xfrm>
          <a:prstGeom prst="rect">
            <a:avLst/>
          </a:prstGeom>
        </p:spPr>
      </p:pic>
      <p:pic>
        <p:nvPicPr>
          <p:cNvPr id="91" name="Picture 90"/>
          <p:cNvPicPr>
            <a:picLocks noChangeAspect="1"/>
          </p:cNvPicPr>
          <p:nvPr/>
        </p:nvPicPr>
        <p:blipFill>
          <a:blip r:embed="rId56">
            <a:biLevel thresh="25000"/>
            <a:extLst>
              <a:ext uri="{28A0092B-C50C-407E-A947-70E740481C1C}">
                <a14:useLocalDpi xmlns:a14="http://schemas.microsoft.com/office/drawing/2010/main" val="0"/>
              </a:ext>
            </a:extLst>
          </a:blip>
          <a:stretch>
            <a:fillRect/>
          </a:stretch>
        </p:blipFill>
        <p:spPr>
          <a:xfrm>
            <a:off x="1054710" y="2037180"/>
            <a:ext cx="685800" cy="685800"/>
          </a:xfrm>
          <a:prstGeom prst="rect">
            <a:avLst/>
          </a:prstGeom>
        </p:spPr>
      </p:pic>
      <p:pic>
        <p:nvPicPr>
          <p:cNvPr id="93" name="Picture 92"/>
          <p:cNvPicPr>
            <a:picLocks noChangeAspect="1"/>
          </p:cNvPicPr>
          <p:nvPr/>
        </p:nvPicPr>
        <p:blipFill>
          <a:blip r:embed="rId57">
            <a:biLevel thresh="25000"/>
            <a:extLst>
              <a:ext uri="{28A0092B-C50C-407E-A947-70E740481C1C}">
                <a14:useLocalDpi xmlns:a14="http://schemas.microsoft.com/office/drawing/2010/main" val="0"/>
              </a:ext>
            </a:extLst>
          </a:blip>
          <a:stretch>
            <a:fillRect/>
          </a:stretch>
        </p:blipFill>
        <p:spPr>
          <a:xfrm>
            <a:off x="10699296" y="2037180"/>
            <a:ext cx="685800" cy="685800"/>
          </a:xfrm>
          <a:prstGeom prst="rect">
            <a:avLst/>
          </a:prstGeom>
        </p:spPr>
      </p:pic>
      <p:pic>
        <p:nvPicPr>
          <p:cNvPr id="94" name="Picture 93"/>
          <p:cNvPicPr>
            <a:picLocks noChangeAspect="1"/>
          </p:cNvPicPr>
          <p:nvPr/>
        </p:nvPicPr>
        <p:blipFill>
          <a:blip r:embed="rId58">
            <a:biLevel thresh="25000"/>
            <a:extLst>
              <a:ext uri="{28A0092B-C50C-407E-A947-70E740481C1C}">
                <a14:useLocalDpi xmlns:a14="http://schemas.microsoft.com/office/drawing/2010/main" val="0"/>
              </a:ext>
            </a:extLst>
          </a:blip>
          <a:stretch>
            <a:fillRect/>
          </a:stretch>
        </p:blipFill>
        <p:spPr>
          <a:xfrm>
            <a:off x="6565902" y="2037180"/>
            <a:ext cx="685800" cy="685800"/>
          </a:xfrm>
          <a:prstGeom prst="rect">
            <a:avLst/>
          </a:prstGeom>
        </p:spPr>
      </p:pic>
      <p:pic>
        <p:nvPicPr>
          <p:cNvPr id="23" name="Picture 22"/>
          <p:cNvPicPr>
            <a:picLocks noChangeAspect="1"/>
          </p:cNvPicPr>
          <p:nvPr/>
        </p:nvPicPr>
        <p:blipFill>
          <a:blip r:embed="rId59">
            <a:biLevel thresh="25000"/>
            <a:extLst>
              <a:ext uri="{28A0092B-C50C-407E-A947-70E740481C1C}">
                <a14:useLocalDpi xmlns:a14="http://schemas.microsoft.com/office/drawing/2010/main" val="0"/>
              </a:ext>
            </a:extLst>
          </a:blip>
          <a:stretch>
            <a:fillRect/>
          </a:stretch>
        </p:blipFill>
        <p:spPr>
          <a:xfrm>
            <a:off x="3810306" y="443466"/>
            <a:ext cx="685800" cy="685800"/>
          </a:xfrm>
          <a:prstGeom prst="rect">
            <a:avLst/>
          </a:prstGeom>
        </p:spPr>
      </p:pic>
      <p:pic>
        <p:nvPicPr>
          <p:cNvPr id="24" name="Picture 23"/>
          <p:cNvPicPr>
            <a:picLocks noChangeAspect="1"/>
          </p:cNvPicPr>
          <p:nvPr/>
        </p:nvPicPr>
        <p:blipFill>
          <a:blip r:embed="rId60">
            <a:biLevel thresh="25000"/>
            <a:extLst>
              <a:ext uri="{28A0092B-C50C-407E-A947-70E740481C1C}">
                <a14:useLocalDpi xmlns:a14="http://schemas.microsoft.com/office/drawing/2010/main" val="0"/>
              </a:ext>
            </a:extLst>
          </a:blip>
          <a:stretch>
            <a:fillRect/>
          </a:stretch>
        </p:blipFill>
        <p:spPr>
          <a:xfrm>
            <a:off x="5188104" y="443466"/>
            <a:ext cx="685800" cy="685800"/>
          </a:xfrm>
          <a:prstGeom prst="rect">
            <a:avLst/>
          </a:prstGeom>
        </p:spPr>
      </p:pic>
      <p:pic>
        <p:nvPicPr>
          <p:cNvPr id="33" name="Picture 32"/>
          <p:cNvPicPr>
            <a:picLocks noChangeAspect="1"/>
          </p:cNvPicPr>
          <p:nvPr/>
        </p:nvPicPr>
        <p:blipFill>
          <a:blip r:embed="rId61">
            <a:biLevel thresh="25000"/>
            <a:extLst>
              <a:ext uri="{28A0092B-C50C-407E-A947-70E740481C1C}">
                <a14:useLocalDpi xmlns:a14="http://schemas.microsoft.com/office/drawing/2010/main" val="0"/>
              </a:ext>
            </a:extLst>
          </a:blip>
          <a:stretch>
            <a:fillRect/>
          </a:stretch>
        </p:blipFill>
        <p:spPr>
          <a:xfrm>
            <a:off x="1054710" y="443466"/>
            <a:ext cx="685800" cy="685800"/>
          </a:xfrm>
          <a:prstGeom prst="rect">
            <a:avLst/>
          </a:prstGeom>
        </p:spPr>
      </p:pic>
      <p:pic>
        <p:nvPicPr>
          <p:cNvPr id="45" name="Picture 44"/>
          <p:cNvPicPr>
            <a:picLocks noChangeAspect="1"/>
          </p:cNvPicPr>
          <p:nvPr/>
        </p:nvPicPr>
        <p:blipFill>
          <a:blip r:embed="rId62">
            <a:biLevel thresh="25000"/>
            <a:extLst>
              <a:ext uri="{28A0092B-C50C-407E-A947-70E740481C1C}">
                <a14:useLocalDpi xmlns:a14="http://schemas.microsoft.com/office/drawing/2010/main" val="0"/>
              </a:ext>
            </a:extLst>
          </a:blip>
          <a:stretch>
            <a:fillRect/>
          </a:stretch>
        </p:blipFill>
        <p:spPr>
          <a:xfrm>
            <a:off x="12077091" y="443466"/>
            <a:ext cx="685800" cy="685800"/>
          </a:xfrm>
          <a:prstGeom prst="rect">
            <a:avLst/>
          </a:prstGeom>
        </p:spPr>
      </p:pic>
      <p:pic>
        <p:nvPicPr>
          <p:cNvPr id="55" name="Picture 54"/>
          <p:cNvPicPr>
            <a:picLocks noChangeAspect="1"/>
          </p:cNvPicPr>
          <p:nvPr/>
        </p:nvPicPr>
        <p:blipFill>
          <a:blip r:embed="rId63">
            <a:biLevel thresh="25000"/>
            <a:extLst>
              <a:ext uri="{28A0092B-C50C-407E-A947-70E740481C1C}">
                <a14:useLocalDpi xmlns:a14="http://schemas.microsoft.com/office/drawing/2010/main" val="0"/>
              </a:ext>
            </a:extLst>
          </a:blip>
          <a:stretch>
            <a:fillRect/>
          </a:stretch>
        </p:blipFill>
        <p:spPr>
          <a:xfrm>
            <a:off x="9321498" y="443466"/>
            <a:ext cx="685800" cy="685800"/>
          </a:xfrm>
          <a:prstGeom prst="rect">
            <a:avLst/>
          </a:prstGeom>
        </p:spPr>
      </p:pic>
      <p:pic>
        <p:nvPicPr>
          <p:cNvPr id="59" name="Picture 58"/>
          <p:cNvPicPr>
            <a:picLocks noChangeAspect="1"/>
          </p:cNvPicPr>
          <p:nvPr/>
        </p:nvPicPr>
        <p:blipFill>
          <a:blip r:embed="rId64">
            <a:biLevel thresh="25000"/>
            <a:extLst>
              <a:ext uri="{28A0092B-C50C-407E-A947-70E740481C1C}">
                <a14:useLocalDpi xmlns:a14="http://schemas.microsoft.com/office/drawing/2010/main" val="0"/>
              </a:ext>
            </a:extLst>
          </a:blip>
          <a:stretch>
            <a:fillRect/>
          </a:stretch>
        </p:blipFill>
        <p:spPr>
          <a:xfrm>
            <a:off x="7943700" y="443466"/>
            <a:ext cx="685800" cy="685800"/>
          </a:xfrm>
          <a:prstGeom prst="rect">
            <a:avLst/>
          </a:prstGeom>
        </p:spPr>
      </p:pic>
      <p:pic>
        <p:nvPicPr>
          <p:cNvPr id="68" name="Picture 67"/>
          <p:cNvPicPr>
            <a:picLocks noChangeAspect="1"/>
          </p:cNvPicPr>
          <p:nvPr/>
        </p:nvPicPr>
        <p:blipFill>
          <a:blip r:embed="rId65">
            <a:biLevel thresh="25000"/>
            <a:extLst>
              <a:ext uri="{28A0092B-C50C-407E-A947-70E740481C1C}">
                <a14:useLocalDpi xmlns:a14="http://schemas.microsoft.com/office/drawing/2010/main" val="0"/>
              </a:ext>
            </a:extLst>
          </a:blip>
          <a:stretch>
            <a:fillRect/>
          </a:stretch>
        </p:blipFill>
        <p:spPr>
          <a:xfrm>
            <a:off x="6565902" y="443466"/>
            <a:ext cx="685800" cy="685800"/>
          </a:xfrm>
          <a:prstGeom prst="rect">
            <a:avLst/>
          </a:prstGeom>
        </p:spPr>
      </p:pic>
      <p:pic>
        <p:nvPicPr>
          <p:cNvPr id="80" name="Picture 79"/>
          <p:cNvPicPr>
            <a:picLocks noChangeAspect="1"/>
          </p:cNvPicPr>
          <p:nvPr/>
        </p:nvPicPr>
        <p:blipFill>
          <a:blip r:embed="rId66">
            <a:biLevel thresh="25000"/>
            <a:extLst>
              <a:ext uri="{28A0092B-C50C-407E-A947-70E740481C1C}">
                <a14:useLocalDpi xmlns:a14="http://schemas.microsoft.com/office/drawing/2010/main" val="0"/>
              </a:ext>
            </a:extLst>
          </a:blip>
          <a:stretch>
            <a:fillRect/>
          </a:stretch>
        </p:blipFill>
        <p:spPr>
          <a:xfrm>
            <a:off x="10699296" y="443466"/>
            <a:ext cx="685800" cy="685800"/>
          </a:xfrm>
          <a:prstGeom prst="rect">
            <a:avLst/>
          </a:prstGeom>
        </p:spPr>
      </p:pic>
      <p:pic>
        <p:nvPicPr>
          <p:cNvPr id="95" name="Picture 94"/>
          <p:cNvPicPr>
            <a:picLocks noChangeAspect="1"/>
          </p:cNvPicPr>
          <p:nvPr/>
        </p:nvPicPr>
        <p:blipFill>
          <a:blip r:embed="rId67">
            <a:biLevel thresh="25000"/>
            <a:extLst>
              <a:ext uri="{28A0092B-C50C-407E-A947-70E740481C1C}">
                <a14:useLocalDpi xmlns:a14="http://schemas.microsoft.com/office/drawing/2010/main" val="0"/>
              </a:ext>
            </a:extLst>
          </a:blip>
          <a:stretch>
            <a:fillRect/>
          </a:stretch>
        </p:blipFill>
        <p:spPr>
          <a:xfrm>
            <a:off x="2432508" y="443466"/>
            <a:ext cx="685800" cy="685800"/>
          </a:xfrm>
          <a:prstGeom prst="rect">
            <a:avLst/>
          </a:prstGeom>
        </p:spPr>
      </p:pic>
      <p:pic>
        <p:nvPicPr>
          <p:cNvPr id="25" name="Picture 24"/>
          <p:cNvPicPr>
            <a:picLocks noChangeAspect="1"/>
          </p:cNvPicPr>
          <p:nvPr/>
        </p:nvPicPr>
        <p:blipFill>
          <a:blip r:embed="rId68">
            <a:biLevel thresh="25000"/>
            <a:extLst>
              <a:ext uri="{28A0092B-C50C-407E-A947-70E740481C1C}">
                <a14:useLocalDpi xmlns:a14="http://schemas.microsoft.com/office/drawing/2010/main" val="0"/>
              </a:ext>
            </a:extLst>
          </a:blip>
          <a:stretch>
            <a:fillRect/>
          </a:stretch>
        </p:blipFill>
        <p:spPr>
          <a:xfrm>
            <a:off x="5188104" y="5224608"/>
            <a:ext cx="685800" cy="685800"/>
          </a:xfrm>
          <a:prstGeom prst="rect">
            <a:avLst/>
          </a:prstGeom>
        </p:spPr>
      </p:pic>
      <p:pic>
        <p:nvPicPr>
          <p:cNvPr id="27" name="Picture 26"/>
          <p:cNvPicPr>
            <a:picLocks noChangeAspect="1"/>
          </p:cNvPicPr>
          <p:nvPr/>
        </p:nvPicPr>
        <p:blipFill>
          <a:blip r:embed="rId69">
            <a:biLevel thresh="25000"/>
            <a:extLst>
              <a:ext uri="{28A0092B-C50C-407E-A947-70E740481C1C}">
                <a14:useLocalDpi xmlns:a14="http://schemas.microsoft.com/office/drawing/2010/main" val="0"/>
              </a:ext>
            </a:extLst>
          </a:blip>
          <a:stretch>
            <a:fillRect/>
          </a:stretch>
        </p:blipFill>
        <p:spPr>
          <a:xfrm>
            <a:off x="10699296" y="5224608"/>
            <a:ext cx="685800" cy="685800"/>
          </a:xfrm>
          <a:prstGeom prst="rect">
            <a:avLst/>
          </a:prstGeom>
        </p:spPr>
      </p:pic>
      <p:pic>
        <p:nvPicPr>
          <p:cNvPr id="31" name="Picture 30"/>
          <p:cNvPicPr>
            <a:picLocks noChangeAspect="1"/>
          </p:cNvPicPr>
          <p:nvPr/>
        </p:nvPicPr>
        <p:blipFill>
          <a:blip r:embed="rId70">
            <a:biLevel thresh="25000"/>
            <a:extLst>
              <a:ext uri="{28A0092B-C50C-407E-A947-70E740481C1C}">
                <a14:useLocalDpi xmlns:a14="http://schemas.microsoft.com/office/drawing/2010/main" val="0"/>
              </a:ext>
            </a:extLst>
          </a:blip>
          <a:stretch>
            <a:fillRect/>
          </a:stretch>
        </p:blipFill>
        <p:spPr>
          <a:xfrm>
            <a:off x="12077091" y="5224608"/>
            <a:ext cx="685800" cy="685800"/>
          </a:xfrm>
          <a:prstGeom prst="rect">
            <a:avLst/>
          </a:prstGeom>
        </p:spPr>
      </p:pic>
      <p:pic>
        <p:nvPicPr>
          <p:cNvPr id="32" name="Picture 31"/>
          <p:cNvPicPr>
            <a:picLocks noChangeAspect="1"/>
          </p:cNvPicPr>
          <p:nvPr/>
        </p:nvPicPr>
        <p:blipFill>
          <a:blip r:embed="rId71">
            <a:biLevel thresh="25000"/>
            <a:extLst>
              <a:ext uri="{28A0092B-C50C-407E-A947-70E740481C1C}">
                <a14:useLocalDpi xmlns:a14="http://schemas.microsoft.com/office/drawing/2010/main" val="0"/>
              </a:ext>
            </a:extLst>
          </a:blip>
          <a:stretch>
            <a:fillRect/>
          </a:stretch>
        </p:blipFill>
        <p:spPr>
          <a:xfrm>
            <a:off x="3810306" y="5224608"/>
            <a:ext cx="685800" cy="685800"/>
          </a:xfrm>
          <a:prstGeom prst="rect">
            <a:avLst/>
          </a:prstGeom>
        </p:spPr>
      </p:pic>
      <p:pic>
        <p:nvPicPr>
          <p:cNvPr id="53" name="Picture 52"/>
          <p:cNvPicPr>
            <a:picLocks noChangeAspect="1"/>
          </p:cNvPicPr>
          <p:nvPr/>
        </p:nvPicPr>
        <p:blipFill>
          <a:blip r:embed="rId72">
            <a:biLevel thresh="25000"/>
            <a:extLst>
              <a:ext uri="{28A0092B-C50C-407E-A947-70E740481C1C}">
                <a14:useLocalDpi xmlns:a14="http://schemas.microsoft.com/office/drawing/2010/main" val="0"/>
              </a:ext>
            </a:extLst>
          </a:blip>
          <a:stretch>
            <a:fillRect/>
          </a:stretch>
        </p:blipFill>
        <p:spPr>
          <a:xfrm>
            <a:off x="6565902" y="5224608"/>
            <a:ext cx="685800" cy="685800"/>
          </a:xfrm>
          <a:prstGeom prst="rect">
            <a:avLst/>
          </a:prstGeom>
        </p:spPr>
      </p:pic>
      <p:pic>
        <p:nvPicPr>
          <p:cNvPr id="67" name="Picture 66"/>
          <p:cNvPicPr>
            <a:picLocks noChangeAspect="1"/>
          </p:cNvPicPr>
          <p:nvPr/>
        </p:nvPicPr>
        <p:blipFill>
          <a:blip r:embed="rId73">
            <a:biLevel thresh="25000"/>
            <a:extLst>
              <a:ext uri="{28A0092B-C50C-407E-A947-70E740481C1C}">
                <a14:useLocalDpi xmlns:a14="http://schemas.microsoft.com/office/drawing/2010/main" val="0"/>
              </a:ext>
            </a:extLst>
          </a:blip>
          <a:stretch>
            <a:fillRect/>
          </a:stretch>
        </p:blipFill>
        <p:spPr>
          <a:xfrm>
            <a:off x="9321498" y="5224608"/>
            <a:ext cx="685800" cy="685800"/>
          </a:xfrm>
          <a:prstGeom prst="rect">
            <a:avLst/>
          </a:prstGeom>
        </p:spPr>
      </p:pic>
      <p:pic>
        <p:nvPicPr>
          <p:cNvPr id="87" name="Picture 86"/>
          <p:cNvPicPr>
            <a:picLocks noChangeAspect="1"/>
          </p:cNvPicPr>
          <p:nvPr/>
        </p:nvPicPr>
        <p:blipFill>
          <a:blip r:embed="rId74">
            <a:biLevel thresh="25000"/>
            <a:extLst>
              <a:ext uri="{28A0092B-C50C-407E-A947-70E740481C1C}">
                <a14:useLocalDpi xmlns:a14="http://schemas.microsoft.com/office/drawing/2010/main" val="0"/>
              </a:ext>
            </a:extLst>
          </a:blip>
          <a:stretch>
            <a:fillRect/>
          </a:stretch>
        </p:blipFill>
        <p:spPr>
          <a:xfrm>
            <a:off x="7943700" y="5224608"/>
            <a:ext cx="685800" cy="685800"/>
          </a:xfrm>
          <a:prstGeom prst="rect">
            <a:avLst/>
          </a:prstGeom>
        </p:spPr>
      </p:pic>
      <p:pic>
        <p:nvPicPr>
          <p:cNvPr id="97" name="Picture 96"/>
          <p:cNvPicPr>
            <a:picLocks noChangeAspect="1"/>
          </p:cNvPicPr>
          <p:nvPr/>
        </p:nvPicPr>
        <p:blipFill>
          <a:blip r:embed="rId75">
            <a:biLevel thresh="25000"/>
            <a:extLst>
              <a:ext uri="{28A0092B-C50C-407E-A947-70E740481C1C}">
                <a14:useLocalDpi xmlns:a14="http://schemas.microsoft.com/office/drawing/2010/main" val="0"/>
              </a:ext>
            </a:extLst>
          </a:blip>
          <a:stretch>
            <a:fillRect/>
          </a:stretch>
        </p:blipFill>
        <p:spPr>
          <a:xfrm>
            <a:off x="1054710" y="5224608"/>
            <a:ext cx="685800" cy="685800"/>
          </a:xfrm>
          <a:prstGeom prst="rect">
            <a:avLst/>
          </a:prstGeom>
        </p:spPr>
      </p:pic>
      <p:pic>
        <p:nvPicPr>
          <p:cNvPr id="98" name="Picture 97"/>
          <p:cNvPicPr>
            <a:picLocks noChangeAspect="1"/>
          </p:cNvPicPr>
          <p:nvPr/>
        </p:nvPicPr>
        <p:blipFill>
          <a:blip r:embed="rId76">
            <a:biLevel thresh="25000"/>
            <a:extLst>
              <a:ext uri="{28A0092B-C50C-407E-A947-70E740481C1C}">
                <a14:useLocalDpi xmlns:a14="http://schemas.microsoft.com/office/drawing/2010/main" val="0"/>
              </a:ext>
            </a:extLst>
          </a:blip>
          <a:stretch>
            <a:fillRect/>
          </a:stretch>
        </p:blipFill>
        <p:spPr>
          <a:xfrm>
            <a:off x="2432508" y="5224608"/>
            <a:ext cx="685800" cy="685800"/>
          </a:xfrm>
          <a:prstGeom prst="rect">
            <a:avLst/>
          </a:prstGeom>
        </p:spPr>
      </p:pic>
      <p:sp>
        <p:nvSpPr>
          <p:cNvPr id="96" name="Rectangle 95"/>
          <p:cNvSpPr/>
          <p:nvPr/>
        </p:nvSpPr>
        <p:spPr>
          <a:xfrm>
            <a:off x="10405872" y="6818322"/>
            <a:ext cx="3411727" cy="67235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274320" tIns="182880" rIns="274320" bIns="182880" rtlCol="0" anchor="ctr"/>
          <a:lstStyle/>
          <a:p>
            <a:r>
              <a:rPr lang="en-US" dirty="0">
                <a:solidFill>
                  <a:schemeClr val="bg2"/>
                </a:solidFill>
              </a:rPr>
              <a:t>CSU Icons – White</a:t>
            </a:r>
          </a:p>
        </p:txBody>
      </p:sp>
    </p:spTree>
    <p:extLst>
      <p:ext uri="{BB962C8B-B14F-4D97-AF65-F5344CB8AC3E}">
        <p14:creationId xmlns:p14="http://schemas.microsoft.com/office/powerpoint/2010/main" val="2854861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6989" y="4305843"/>
            <a:ext cx="7212230" cy="1613174"/>
          </a:xfrm>
          <a:prstGeom prst="rect">
            <a:avLst/>
          </a:prstGeom>
        </p:spPr>
      </p:pic>
      <p:sp>
        <p:nvSpPr>
          <p:cNvPr id="2" name="Title 1"/>
          <p:cNvSpPr>
            <a:spLocks noGrp="1"/>
          </p:cNvSpPr>
          <p:nvPr>
            <p:ph type="title"/>
          </p:nvPr>
        </p:nvSpPr>
        <p:spPr/>
        <p:txBody>
          <a:bodyPr/>
          <a:lstStyle/>
          <a:p>
            <a:r>
              <a:rPr lang="en-US" dirty="0"/>
              <a:t>CSU Logos on White Background</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6988" y="2989579"/>
            <a:ext cx="7212230" cy="1613174"/>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0068" y="3226623"/>
            <a:ext cx="1938936" cy="1938936"/>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9076" y="3226623"/>
            <a:ext cx="1938936" cy="1938936"/>
          </a:xfrm>
          <a:prstGeom prst="rect">
            <a:avLst/>
          </a:prstGeom>
        </p:spPr>
      </p:pic>
      <p:sp>
        <p:nvSpPr>
          <p:cNvPr id="19" name="Rectangle 18"/>
          <p:cNvSpPr/>
          <p:nvPr/>
        </p:nvSpPr>
        <p:spPr>
          <a:xfrm>
            <a:off x="2420054" y="2444793"/>
            <a:ext cx="1592295" cy="400110"/>
          </a:xfrm>
          <a:prstGeom prst="rect">
            <a:avLst/>
          </a:prstGeom>
        </p:spPr>
        <p:txBody>
          <a:bodyPr wrap="none">
            <a:spAutoFit/>
          </a:bodyPr>
          <a:lstStyle/>
          <a:p>
            <a:pPr algn="ctr"/>
            <a:r>
              <a:rPr lang="en-US" dirty="0"/>
              <a:t>Ram’s Head</a:t>
            </a:r>
          </a:p>
        </p:txBody>
      </p:sp>
      <p:sp>
        <p:nvSpPr>
          <p:cNvPr id="20" name="Rectangle 19"/>
          <p:cNvSpPr/>
          <p:nvPr/>
        </p:nvSpPr>
        <p:spPr>
          <a:xfrm>
            <a:off x="8707106" y="2444793"/>
            <a:ext cx="1431995" cy="400110"/>
          </a:xfrm>
          <a:prstGeom prst="rect">
            <a:avLst/>
          </a:prstGeom>
        </p:spPr>
        <p:txBody>
          <a:bodyPr wrap="none">
            <a:spAutoFit/>
          </a:bodyPr>
          <a:lstStyle/>
          <a:p>
            <a:pPr algn="ctr"/>
            <a:r>
              <a:rPr lang="en-US" dirty="0"/>
              <a:t>Word Mark</a:t>
            </a:r>
          </a:p>
        </p:txBody>
      </p:sp>
    </p:spTree>
    <p:extLst>
      <p:ext uri="{BB962C8B-B14F-4D97-AF65-F5344CB8AC3E}">
        <p14:creationId xmlns:p14="http://schemas.microsoft.com/office/powerpoint/2010/main" val="16178832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Fix 1</a:t>
            </a:r>
          </a:p>
        </p:txBody>
      </p:sp>
      <p:sp>
        <p:nvSpPr>
          <p:cNvPr id="3" name="Content Placeholder 2"/>
          <p:cNvSpPr>
            <a:spLocks noGrp="1"/>
          </p:cNvSpPr>
          <p:nvPr>
            <p:ph idx="1"/>
          </p:nvPr>
        </p:nvSpPr>
        <p:spPr>
          <a:xfrm>
            <a:off x="1479462" y="2819601"/>
            <a:ext cx="14236313" cy="2136290"/>
          </a:xfrm>
        </p:spPr>
        <p:txBody>
          <a:bodyPr/>
          <a:lstStyle/>
          <a:p>
            <a:pPr marL="1439291" indent="0">
              <a:buNone/>
            </a:pPr>
            <a:r>
              <a:rPr sz="2040" dirty="0">
                <a:latin typeface="Courier"/>
              </a:rPr>
              <a:t>&gt; </a:t>
            </a:r>
            <a:r>
              <a:rPr sz="2040" dirty="0" err="1">
                <a:latin typeface="Courier"/>
              </a:rPr>
              <a:t>remove.packages</a:t>
            </a:r>
            <a:r>
              <a:rPr sz="2040" dirty="0">
                <a:latin typeface="Courier"/>
              </a:rPr>
              <a:t>("sf")
Removing package from ‘/Users/</a:t>
            </a:r>
            <a:r>
              <a:rPr sz="2040" dirty="0" err="1">
                <a:latin typeface="Courier"/>
              </a:rPr>
              <a:t>evanconaway</a:t>
            </a:r>
            <a:r>
              <a:rPr sz="2040" dirty="0">
                <a:latin typeface="Courier"/>
              </a:rPr>
              <a:t>/Library/R/4.0/library’
(as ‘lib’ is unspecified)
&gt; </a:t>
            </a:r>
            <a:r>
              <a:rPr sz="2040" dirty="0" err="1">
                <a:latin typeface="Courier"/>
              </a:rPr>
              <a:t>install.packages</a:t>
            </a:r>
            <a:r>
              <a:rPr sz="2040" dirty="0">
                <a:latin typeface="Courier"/>
              </a:rPr>
              <a:t>("sf")</a:t>
            </a:r>
          </a:p>
        </p:txBody>
      </p:sp>
    </p:spTree>
    <p:extLst>
      <p:ext uri="{BB962C8B-B14F-4D97-AF65-F5344CB8AC3E}">
        <p14:creationId xmlns:p14="http://schemas.microsoft.com/office/powerpoint/2010/main" val="26520549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442053" y="2285999"/>
            <a:ext cx="12933496" cy="490992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6989" y="2989579"/>
            <a:ext cx="7212230" cy="1613174"/>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6989" y="5690093"/>
            <a:ext cx="7212230" cy="1613174"/>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9076" y="3226623"/>
            <a:ext cx="1938936" cy="1938936"/>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0068" y="3226623"/>
            <a:ext cx="1938936" cy="1938936"/>
          </a:xfrm>
          <a:prstGeom prst="rect">
            <a:avLst/>
          </a:prstGeom>
        </p:spPr>
      </p:pic>
      <p:sp>
        <p:nvSpPr>
          <p:cNvPr id="14" name="Rectangle 13"/>
          <p:cNvSpPr/>
          <p:nvPr/>
        </p:nvSpPr>
        <p:spPr>
          <a:xfrm>
            <a:off x="2420054" y="2444793"/>
            <a:ext cx="1592295" cy="400110"/>
          </a:xfrm>
          <a:prstGeom prst="rect">
            <a:avLst/>
          </a:prstGeom>
        </p:spPr>
        <p:txBody>
          <a:bodyPr wrap="none">
            <a:spAutoFit/>
          </a:bodyPr>
          <a:lstStyle/>
          <a:p>
            <a:pPr algn="ctr"/>
            <a:r>
              <a:rPr lang="en-US" dirty="0">
                <a:solidFill>
                  <a:schemeClr val="bg1"/>
                </a:solidFill>
              </a:rPr>
              <a:t>Ram’s Head</a:t>
            </a:r>
          </a:p>
        </p:txBody>
      </p:sp>
      <p:sp>
        <p:nvSpPr>
          <p:cNvPr id="15" name="Rectangle 14"/>
          <p:cNvSpPr/>
          <p:nvPr/>
        </p:nvSpPr>
        <p:spPr>
          <a:xfrm>
            <a:off x="8707106" y="2444793"/>
            <a:ext cx="1431995" cy="400110"/>
          </a:xfrm>
          <a:prstGeom prst="rect">
            <a:avLst/>
          </a:prstGeom>
        </p:spPr>
        <p:txBody>
          <a:bodyPr wrap="none">
            <a:spAutoFit/>
          </a:bodyPr>
          <a:lstStyle/>
          <a:p>
            <a:pPr algn="ctr"/>
            <a:r>
              <a:rPr lang="en-US" dirty="0">
                <a:solidFill>
                  <a:schemeClr val="bg1"/>
                </a:solidFill>
              </a:rPr>
              <a:t>Word Mark</a:t>
            </a: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6989" y="4305843"/>
            <a:ext cx="7212230" cy="1613174"/>
          </a:xfrm>
          <a:prstGeom prst="rect">
            <a:avLst/>
          </a:prstGeom>
        </p:spPr>
      </p:pic>
      <p:sp>
        <p:nvSpPr>
          <p:cNvPr id="19" name="Title 18"/>
          <p:cNvSpPr>
            <a:spLocks noGrp="1"/>
          </p:cNvSpPr>
          <p:nvPr>
            <p:ph type="title"/>
          </p:nvPr>
        </p:nvSpPr>
        <p:spPr>
          <a:xfrm>
            <a:off x="628075" y="905259"/>
            <a:ext cx="12561453" cy="1015663"/>
          </a:xfrm>
        </p:spPr>
        <p:txBody>
          <a:bodyPr/>
          <a:lstStyle/>
          <a:p>
            <a:r>
              <a:rPr lang="en-US" dirty="0"/>
              <a:t>CSU Logos on Dark Background</a:t>
            </a:r>
          </a:p>
        </p:txBody>
      </p:sp>
    </p:spTree>
    <p:extLst>
      <p:ext uri="{BB962C8B-B14F-4D97-AF65-F5344CB8AC3E}">
        <p14:creationId xmlns:p14="http://schemas.microsoft.com/office/powerpoint/2010/main" val="15662603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9978671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081083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28562" y="4245985"/>
            <a:ext cx="184731" cy="515077"/>
          </a:xfrm>
          <a:prstGeom prst="rect">
            <a:avLst/>
          </a:prstGeom>
          <a:noFill/>
        </p:spPr>
        <p:txBody>
          <a:bodyPr wrap="none" rtlCol="0">
            <a:spAutoFit/>
          </a:bodyPr>
          <a:lstStyle/>
          <a:p>
            <a:endParaRPr lang="en-US" sz="2747" dirty="0"/>
          </a:p>
        </p:txBody>
      </p:sp>
    </p:spTree>
    <p:extLst>
      <p:ext uri="{BB962C8B-B14F-4D97-AF65-F5344CB8AC3E}">
        <p14:creationId xmlns:p14="http://schemas.microsoft.com/office/powerpoint/2010/main" val="8494062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Try Again</a:t>
            </a:r>
          </a:p>
        </p:txBody>
      </p:sp>
      <p:sp>
        <p:nvSpPr>
          <p:cNvPr id="3" name="Content Placeholder 2"/>
          <p:cNvSpPr>
            <a:spLocks noGrp="1"/>
          </p:cNvSpPr>
          <p:nvPr>
            <p:ph idx="1"/>
          </p:nvPr>
        </p:nvSpPr>
        <p:spPr>
          <a:xfrm>
            <a:off x="2439018" y="2819601"/>
            <a:ext cx="14236313" cy="4327595"/>
          </a:xfrm>
        </p:spPr>
        <p:txBody>
          <a:bodyPr/>
          <a:lstStyle/>
          <a:p>
            <a:pPr marL="1439291" indent="0">
              <a:buNone/>
            </a:pPr>
            <a:r>
              <a:rPr sz="2040" dirty="0">
                <a:latin typeface="Courier"/>
              </a:rPr>
              <a:t>&gt; library(</a:t>
            </a:r>
            <a:r>
              <a:rPr sz="2040" dirty="0" err="1">
                <a:latin typeface="Courier"/>
              </a:rPr>
              <a:t>tidycensus</a:t>
            </a:r>
            <a:r>
              <a:rPr sz="2040" dirty="0">
                <a:latin typeface="Courier"/>
              </a:rPr>
              <a:t>)
Error: package or namespace load failed for ‘</a:t>
            </a:r>
            <a:r>
              <a:rPr sz="2040" dirty="0" err="1">
                <a:latin typeface="Courier"/>
              </a:rPr>
              <a:t>tidycensus</a:t>
            </a:r>
            <a:r>
              <a:rPr sz="2040" dirty="0">
                <a:latin typeface="Courier"/>
              </a:rPr>
              <a:t>’ in </a:t>
            </a:r>
            <a:r>
              <a:rPr sz="2040" dirty="0" err="1">
                <a:latin typeface="Courier"/>
              </a:rPr>
              <a:t>dyn.load</a:t>
            </a:r>
            <a:r>
              <a:rPr sz="2040" dirty="0">
                <a:latin typeface="Courier"/>
              </a:rPr>
              <a:t>(file, </a:t>
            </a:r>
            <a:r>
              <a:rPr sz="2040" dirty="0" err="1">
                <a:latin typeface="Courier"/>
              </a:rPr>
              <a:t>DLLpath</a:t>
            </a:r>
            <a:r>
              <a:rPr sz="2040" dirty="0">
                <a:latin typeface="Courier"/>
              </a:rPr>
              <a:t> = </a:t>
            </a:r>
            <a:r>
              <a:rPr sz="2040" dirty="0" err="1">
                <a:latin typeface="Courier"/>
              </a:rPr>
              <a:t>DLLpath</a:t>
            </a:r>
            <a:r>
              <a:rPr sz="2040" dirty="0">
                <a:latin typeface="Courier"/>
              </a:rPr>
              <a:t>, ...):
 unable to load shared object '/Users/</a:t>
            </a:r>
            <a:r>
              <a:rPr sz="2040" dirty="0" err="1">
                <a:latin typeface="Courier"/>
              </a:rPr>
              <a:t>evanconaway</a:t>
            </a:r>
            <a:r>
              <a:rPr sz="2040" dirty="0">
                <a:latin typeface="Courier"/>
              </a:rPr>
              <a:t>/Library/R/4.0/library/</a:t>
            </a:r>
            <a:r>
              <a:rPr sz="2040" dirty="0" err="1">
                <a:latin typeface="Courier"/>
              </a:rPr>
              <a:t>rgdal</a:t>
            </a:r>
            <a:r>
              <a:rPr sz="2040" dirty="0">
                <a:latin typeface="Courier"/>
              </a:rPr>
              <a:t>/libs/rgdal.so':
  </a:t>
            </a:r>
            <a:r>
              <a:rPr sz="2040" dirty="0" err="1">
                <a:latin typeface="Courier"/>
              </a:rPr>
              <a:t>dlopen</a:t>
            </a:r>
            <a:r>
              <a:rPr sz="2040" dirty="0">
                <a:latin typeface="Courier"/>
              </a:rPr>
              <a:t>(/Users/</a:t>
            </a:r>
            <a:r>
              <a:rPr sz="2040" dirty="0" err="1">
                <a:latin typeface="Courier"/>
              </a:rPr>
              <a:t>evanconaway</a:t>
            </a:r>
            <a:r>
              <a:rPr sz="2040" dirty="0">
                <a:latin typeface="Courier"/>
              </a:rPr>
              <a:t>/Library/R/4.0/library/</a:t>
            </a:r>
            <a:r>
              <a:rPr sz="2040" dirty="0" err="1">
                <a:latin typeface="Courier"/>
              </a:rPr>
              <a:t>rgdal</a:t>
            </a:r>
            <a:r>
              <a:rPr sz="2040" dirty="0">
                <a:latin typeface="Courier"/>
              </a:rPr>
              <a:t>/libs/rgdal.so, 6): Library not loaded: /</a:t>
            </a:r>
            <a:r>
              <a:rPr sz="2040" dirty="0" err="1">
                <a:latin typeface="Courier"/>
              </a:rPr>
              <a:t>usr</a:t>
            </a:r>
            <a:r>
              <a:rPr sz="2040" dirty="0">
                <a:latin typeface="Courier"/>
              </a:rPr>
              <a:t>/lib/libpq.5.dylib
  Referenced from: /Users/evanconaway/Library/R/4.0/library/rgdal/libs/rgdal.so
  Reason: image not found</a:t>
            </a:r>
          </a:p>
        </p:txBody>
      </p:sp>
    </p:spTree>
    <p:extLst>
      <p:ext uri="{BB962C8B-B14F-4D97-AF65-F5344CB8AC3E}">
        <p14:creationId xmlns:p14="http://schemas.microsoft.com/office/powerpoint/2010/main" val="19308171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Fix 2</a:t>
            </a:r>
          </a:p>
        </p:txBody>
      </p:sp>
      <p:sp>
        <p:nvSpPr>
          <p:cNvPr id="3" name="Content Placeholder 2"/>
          <p:cNvSpPr>
            <a:spLocks noGrp="1"/>
          </p:cNvSpPr>
          <p:nvPr>
            <p:ph idx="1"/>
          </p:nvPr>
        </p:nvSpPr>
        <p:spPr>
          <a:xfrm>
            <a:off x="2439018" y="2819601"/>
            <a:ext cx="14236313" cy="2136290"/>
          </a:xfrm>
        </p:spPr>
        <p:txBody>
          <a:bodyPr/>
          <a:lstStyle/>
          <a:p>
            <a:pPr marL="1439291" indent="0">
              <a:buNone/>
            </a:pPr>
            <a:r>
              <a:rPr sz="2040" dirty="0">
                <a:latin typeface="Courier"/>
              </a:rPr>
              <a:t>&gt; </a:t>
            </a:r>
            <a:r>
              <a:rPr sz="2040" dirty="0" err="1">
                <a:latin typeface="Courier"/>
              </a:rPr>
              <a:t>remove.packages</a:t>
            </a:r>
            <a:r>
              <a:rPr sz="2040" dirty="0">
                <a:latin typeface="Courier"/>
              </a:rPr>
              <a:t>("</a:t>
            </a:r>
            <a:r>
              <a:rPr sz="2040" dirty="0" err="1">
                <a:latin typeface="Courier"/>
              </a:rPr>
              <a:t>rgdals</a:t>
            </a:r>
            <a:r>
              <a:rPr sz="2040" dirty="0">
                <a:latin typeface="Courier"/>
              </a:rPr>
              <a:t>")
Removing package from ‘/Users/</a:t>
            </a:r>
            <a:r>
              <a:rPr sz="2040" dirty="0" err="1">
                <a:latin typeface="Courier"/>
              </a:rPr>
              <a:t>evanconaway</a:t>
            </a:r>
            <a:r>
              <a:rPr sz="2040" dirty="0">
                <a:latin typeface="Courier"/>
              </a:rPr>
              <a:t>/Library/R/4.0/library’
(as ‘lib’ is unspecified)
&gt; </a:t>
            </a:r>
            <a:r>
              <a:rPr sz="2040" dirty="0" err="1">
                <a:latin typeface="Courier"/>
              </a:rPr>
              <a:t>install.packages</a:t>
            </a:r>
            <a:r>
              <a:rPr sz="2040" dirty="0">
                <a:latin typeface="Courier"/>
              </a:rPr>
              <a:t>("</a:t>
            </a:r>
            <a:r>
              <a:rPr sz="2040" dirty="0" err="1">
                <a:latin typeface="Courier"/>
              </a:rPr>
              <a:t>rgdal</a:t>
            </a:r>
            <a:r>
              <a:rPr sz="2040" dirty="0">
                <a:latin typeface="Courier"/>
              </a:rPr>
              <a:t>")</a:t>
            </a:r>
          </a:p>
        </p:txBody>
      </p:sp>
    </p:spTree>
    <p:extLst>
      <p:ext uri="{BB962C8B-B14F-4D97-AF65-F5344CB8AC3E}">
        <p14:creationId xmlns:p14="http://schemas.microsoft.com/office/powerpoint/2010/main" val="3503933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Set API</a:t>
            </a:r>
          </a:p>
        </p:txBody>
      </p:sp>
      <p:sp>
        <p:nvSpPr>
          <p:cNvPr id="3" name="Content Placeholder 2"/>
          <p:cNvSpPr>
            <a:spLocks noGrp="1"/>
          </p:cNvSpPr>
          <p:nvPr>
            <p:ph idx="1"/>
          </p:nvPr>
        </p:nvSpPr>
        <p:spPr>
          <a:xfrm>
            <a:off x="2439018" y="2819601"/>
            <a:ext cx="14236313" cy="2205219"/>
          </a:xfrm>
        </p:spPr>
        <p:txBody>
          <a:bodyPr/>
          <a:lstStyle/>
          <a:p>
            <a:pPr marL="1439291" indent="0">
              <a:buNone/>
            </a:pPr>
            <a:r>
              <a:rPr sz="2040" b="1">
                <a:solidFill>
                  <a:srgbClr val="007020"/>
                </a:solidFill>
                <a:latin typeface="Courier"/>
              </a:rPr>
              <a:t>library</a:t>
            </a:r>
            <a:r>
              <a:rPr sz="2040">
                <a:latin typeface="Courier"/>
              </a:rPr>
              <a:t>(tidycensus)</a:t>
            </a:r>
            <a:br/>
            <a:r>
              <a:rPr sz="2040" i="1">
                <a:solidFill>
                  <a:srgbClr val="60A0B0"/>
                </a:solidFill>
                <a:latin typeface="Courier"/>
              </a:rPr>
              <a:t>#Set your census API</a:t>
            </a:r>
            <a:br/>
            <a:r>
              <a:rPr sz="2040" b="1">
                <a:solidFill>
                  <a:srgbClr val="007020"/>
                </a:solidFill>
                <a:latin typeface="Courier"/>
              </a:rPr>
              <a:t>census_api_key</a:t>
            </a:r>
            <a:r>
              <a:rPr sz="2040">
                <a:latin typeface="Courier"/>
              </a:rPr>
              <a:t>(</a:t>
            </a:r>
            <a:r>
              <a:rPr sz="2040">
                <a:solidFill>
                  <a:srgbClr val="4070A0"/>
                </a:solidFill>
                <a:latin typeface="Courier"/>
              </a:rPr>
              <a:t>"a9f73606aa90c548c310f08b3239a72ca964a1d4"</a:t>
            </a:r>
            <a:r>
              <a:rPr sz="2040">
                <a:latin typeface="Courier"/>
              </a:rPr>
              <a:t>)</a:t>
            </a:r>
          </a:p>
          <a:p>
            <a:pPr marL="1439291" indent="0">
              <a:buNone/>
            </a:pPr>
            <a:r>
              <a:rPr sz="2040">
                <a:latin typeface="Courier"/>
              </a:rPr>
              <a:t>## To install your API key for use in future sessions, run this function with `install = TRUE`.</a:t>
            </a:r>
          </a:p>
        </p:txBody>
      </p:sp>
    </p:spTree>
    <p:extLst>
      <p:ext uri="{BB962C8B-B14F-4D97-AF65-F5344CB8AC3E}">
        <p14:creationId xmlns:p14="http://schemas.microsoft.com/office/powerpoint/2010/main" val="132151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Get Census Data</a:t>
            </a:r>
          </a:p>
        </p:txBody>
      </p:sp>
      <p:sp>
        <p:nvSpPr>
          <p:cNvPr id="3" name="Content Placeholder 2"/>
          <p:cNvSpPr>
            <a:spLocks noGrp="1"/>
          </p:cNvSpPr>
          <p:nvPr>
            <p:ph idx="1"/>
          </p:nvPr>
        </p:nvSpPr>
        <p:spPr>
          <a:xfrm>
            <a:off x="1727200" y="1813560"/>
            <a:ext cx="10363200" cy="5958840"/>
          </a:xfrm>
        </p:spPr>
        <p:txBody>
          <a:bodyPr>
            <a:noAutofit/>
          </a:bodyPr>
          <a:lstStyle/>
          <a:p>
            <a:pPr marL="1439291" indent="0">
              <a:buNone/>
            </a:pPr>
            <a:r>
              <a:rPr b="1" dirty="0" err="1">
                <a:solidFill>
                  <a:srgbClr val="007020"/>
                </a:solidFill>
                <a:latin typeface="Courier"/>
              </a:rPr>
              <a:t>get_acs</a:t>
            </a:r>
            <a:r>
              <a:rPr dirty="0">
                <a:latin typeface="Courier"/>
              </a:rPr>
              <a:t>(</a:t>
            </a:r>
            <a:r>
              <a:rPr dirty="0">
                <a:solidFill>
                  <a:srgbClr val="902000"/>
                </a:solidFill>
                <a:latin typeface="Courier"/>
              </a:rPr>
              <a:t>geography =</a:t>
            </a:r>
            <a:r>
              <a:rPr dirty="0">
                <a:latin typeface="Courier"/>
              </a:rPr>
              <a:t> </a:t>
            </a:r>
            <a:r>
              <a:rPr dirty="0">
                <a:solidFill>
                  <a:srgbClr val="4070A0"/>
                </a:solidFill>
                <a:latin typeface="Courier"/>
              </a:rPr>
              <a:t>"county"</a:t>
            </a:r>
            <a:r>
              <a:rPr dirty="0">
                <a:latin typeface="Courier"/>
              </a:rPr>
              <a:t>, </a:t>
            </a:r>
            <a:br>
              <a:rPr dirty="0"/>
            </a:br>
            <a:r>
              <a:rPr dirty="0">
                <a:latin typeface="Courier"/>
              </a:rPr>
              <a:t>        </a:t>
            </a:r>
            <a:r>
              <a:rPr dirty="0">
                <a:solidFill>
                  <a:srgbClr val="902000"/>
                </a:solidFill>
                <a:latin typeface="Courier"/>
              </a:rPr>
              <a:t>variables =</a:t>
            </a:r>
            <a:r>
              <a:rPr dirty="0">
                <a:latin typeface="Courier"/>
              </a:rPr>
              <a:t> </a:t>
            </a:r>
            <a:r>
              <a:rPr b="1" dirty="0">
                <a:solidFill>
                  <a:srgbClr val="007020"/>
                </a:solidFill>
                <a:latin typeface="Courier"/>
              </a:rPr>
              <a:t>c</a:t>
            </a:r>
            <a:r>
              <a:rPr dirty="0">
                <a:latin typeface="Courier"/>
              </a:rPr>
              <a:t>(</a:t>
            </a:r>
            <a:r>
              <a:rPr dirty="0">
                <a:solidFill>
                  <a:srgbClr val="902000"/>
                </a:solidFill>
                <a:latin typeface="Courier"/>
              </a:rPr>
              <a:t>population =</a:t>
            </a:r>
            <a:r>
              <a:rPr dirty="0">
                <a:latin typeface="Courier"/>
              </a:rPr>
              <a:t> </a:t>
            </a:r>
            <a:r>
              <a:rPr dirty="0">
                <a:solidFill>
                  <a:srgbClr val="4070A0"/>
                </a:solidFill>
                <a:latin typeface="Courier"/>
              </a:rPr>
              <a:t>"B00001_001"</a:t>
            </a:r>
            <a:r>
              <a:rPr dirty="0">
                <a:latin typeface="Courier"/>
              </a:rPr>
              <a:t>), </a:t>
            </a:r>
            <a:br>
              <a:rPr dirty="0"/>
            </a:br>
            <a:r>
              <a:rPr dirty="0">
                <a:latin typeface="Courier"/>
              </a:rPr>
              <a:t>        </a:t>
            </a:r>
            <a:r>
              <a:rPr dirty="0">
                <a:solidFill>
                  <a:srgbClr val="902000"/>
                </a:solidFill>
                <a:latin typeface="Courier"/>
              </a:rPr>
              <a:t>year =</a:t>
            </a:r>
            <a:r>
              <a:rPr dirty="0">
                <a:latin typeface="Courier"/>
              </a:rPr>
              <a:t> </a:t>
            </a:r>
            <a:r>
              <a:rPr dirty="0">
                <a:solidFill>
                  <a:srgbClr val="40A070"/>
                </a:solidFill>
                <a:latin typeface="Courier"/>
              </a:rPr>
              <a:t>2018</a:t>
            </a:r>
            <a:r>
              <a:rPr dirty="0">
                <a:latin typeface="Courier"/>
              </a:rPr>
              <a:t>)</a:t>
            </a:r>
            <a:endParaRPr lang="en-US" dirty="0">
              <a:latin typeface="Courier"/>
            </a:endParaRPr>
          </a:p>
          <a:p>
            <a:pPr marL="1439291" indent="0">
              <a:buNone/>
            </a:pPr>
            <a:r>
              <a:rPr dirty="0">
                <a:latin typeface="Courier"/>
              </a:rPr>
              <a:t>## # A </a:t>
            </a:r>
            <a:r>
              <a:rPr dirty="0" err="1">
                <a:latin typeface="Courier"/>
              </a:rPr>
              <a:t>tibble</a:t>
            </a:r>
            <a:r>
              <a:rPr dirty="0">
                <a:latin typeface="Courier"/>
              </a:rPr>
              <a:t>: 3,220 x 4
##    GEOID NAME                     variable   estimate
##    &lt;</a:t>
            </a:r>
            <a:r>
              <a:rPr dirty="0" err="1">
                <a:latin typeface="Courier"/>
              </a:rPr>
              <a:t>chr</a:t>
            </a:r>
            <a:r>
              <a:rPr dirty="0">
                <a:latin typeface="Courier"/>
              </a:rPr>
              <a:t>&gt; &lt;</a:t>
            </a:r>
            <a:r>
              <a:rPr dirty="0" err="1">
                <a:latin typeface="Courier"/>
              </a:rPr>
              <a:t>chr</a:t>
            </a:r>
            <a:r>
              <a:rPr dirty="0">
                <a:latin typeface="Courier"/>
              </a:rPr>
              <a:t>&gt;                    &lt;</a:t>
            </a:r>
            <a:r>
              <a:rPr dirty="0" err="1">
                <a:latin typeface="Courier"/>
              </a:rPr>
              <a:t>chr</a:t>
            </a:r>
            <a:r>
              <a:rPr dirty="0">
                <a:latin typeface="Courier"/>
              </a:rPr>
              <a:t>&gt;         &lt;</a:t>
            </a:r>
            <a:r>
              <a:rPr dirty="0" err="1">
                <a:latin typeface="Courier"/>
              </a:rPr>
              <a:t>dbl</a:t>
            </a:r>
            <a:r>
              <a:rPr dirty="0">
                <a:latin typeface="Courier"/>
              </a:rPr>
              <a:t>&gt;
##  1 01001 Autauga County, Alabama  population     3500
##  2 01003 Baldwin County, Alabama  population    11500
##  3 01005 Barbour County, Alabama  population     3000
##  4 01007 Bibb County, Alabama     population     1500
##  5 01009 Blount County, Alabama   population     5000
##  6 01011 Bullock County, Alabama  population      600
##  7 01013 Butler County, Alabama   population     1900
##  8 01015 Calhoun County, Alabama  population     8400
##  9 01017 Chambers County, Alabama population     2600
## 10 01019 Cherokee County, Alabama population     2200
## # … with 3,210 more rows</a:t>
            </a:r>
          </a:p>
        </p:txBody>
      </p:sp>
    </p:spTree>
    <p:extLst>
      <p:ext uri="{BB962C8B-B14F-4D97-AF65-F5344CB8AC3E}">
        <p14:creationId xmlns:p14="http://schemas.microsoft.com/office/powerpoint/2010/main" val="3297066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B09E4-E321-F749-B0FA-A984ACB6BE33}"/>
              </a:ext>
            </a:extLst>
          </p:cNvPr>
          <p:cNvSpPr>
            <a:spLocks noGrp="1"/>
          </p:cNvSpPr>
          <p:nvPr>
            <p:ph type="title"/>
          </p:nvPr>
        </p:nvSpPr>
        <p:spPr/>
        <p:txBody>
          <a:bodyPr/>
          <a:lstStyle/>
          <a:p>
            <a:r>
              <a:rPr lang="en-US" dirty="0"/>
              <a:t>How to know what </a:t>
            </a:r>
            <a:r>
              <a:rPr lang="en-US" dirty="0" err="1"/>
              <a:t>varianle</a:t>
            </a:r>
            <a:r>
              <a:rPr lang="en-US" dirty="0"/>
              <a:t>?</a:t>
            </a:r>
          </a:p>
        </p:txBody>
      </p:sp>
      <p:sp>
        <p:nvSpPr>
          <p:cNvPr id="3" name="Content Placeholder 2">
            <a:extLst>
              <a:ext uri="{FF2B5EF4-FFF2-40B4-BE49-F238E27FC236}">
                <a16:creationId xmlns:a16="http://schemas.microsoft.com/office/drawing/2014/main" id="{16C116FA-21DD-D643-B565-0877344B0405}"/>
              </a:ext>
            </a:extLst>
          </p:cNvPr>
          <p:cNvSpPr>
            <a:spLocks noGrp="1"/>
          </p:cNvSpPr>
          <p:nvPr>
            <p:ph idx="1"/>
          </p:nvPr>
        </p:nvSpPr>
        <p:spPr>
          <a:xfrm>
            <a:off x="628074" y="2487883"/>
            <a:ext cx="12561453" cy="5195525"/>
          </a:xfrm>
        </p:spPr>
        <p:txBody>
          <a:bodyPr/>
          <a:lstStyle/>
          <a:p>
            <a:pPr marL="1439291" indent="0">
              <a:buNone/>
            </a:pPr>
            <a:r>
              <a:rPr lang="en-US" b="1" dirty="0" err="1">
                <a:solidFill>
                  <a:srgbClr val="007020"/>
                </a:solidFill>
                <a:latin typeface="Courier"/>
              </a:rPr>
              <a:t>load_variables</a:t>
            </a:r>
            <a:r>
              <a:rPr lang="en-US" dirty="0">
                <a:latin typeface="Courier"/>
              </a:rPr>
              <a:t>(</a:t>
            </a:r>
            <a:r>
              <a:rPr lang="en-US" dirty="0">
                <a:solidFill>
                  <a:srgbClr val="40A070"/>
                </a:solidFill>
                <a:latin typeface="Courier"/>
              </a:rPr>
              <a:t>2018</a:t>
            </a:r>
            <a:r>
              <a:rPr lang="en-US" dirty="0">
                <a:latin typeface="Courier"/>
              </a:rPr>
              <a:t>, </a:t>
            </a:r>
            <a:r>
              <a:rPr lang="en-US" dirty="0">
                <a:solidFill>
                  <a:srgbClr val="4070A0"/>
                </a:solidFill>
                <a:latin typeface="Courier"/>
              </a:rPr>
              <a:t>"acs5"</a:t>
            </a:r>
            <a:r>
              <a:rPr lang="en-US" dirty="0">
                <a:latin typeface="Courier"/>
              </a:rPr>
              <a:t>, </a:t>
            </a:r>
            <a:r>
              <a:rPr lang="en-US" dirty="0">
                <a:solidFill>
                  <a:srgbClr val="902000"/>
                </a:solidFill>
                <a:latin typeface="Courier"/>
              </a:rPr>
              <a:t>cache =</a:t>
            </a:r>
            <a:r>
              <a:rPr lang="en-US" dirty="0">
                <a:latin typeface="Courier"/>
              </a:rPr>
              <a:t> </a:t>
            </a:r>
            <a:r>
              <a:rPr lang="en-US" dirty="0">
                <a:solidFill>
                  <a:srgbClr val="007020"/>
                </a:solidFill>
                <a:latin typeface="Courier"/>
              </a:rPr>
              <a:t>TRUE</a:t>
            </a:r>
            <a:r>
              <a:rPr lang="en-US" dirty="0">
                <a:latin typeface="Courier"/>
              </a:rPr>
              <a:t>)</a:t>
            </a:r>
          </a:p>
          <a:p>
            <a:pPr marL="1439291" indent="0">
              <a:buNone/>
            </a:pPr>
            <a:r>
              <a:rPr lang="en-US" dirty="0">
                <a:latin typeface="Courier"/>
              </a:rPr>
              <a:t>## # A </a:t>
            </a:r>
            <a:r>
              <a:rPr lang="en-US" dirty="0" err="1">
                <a:latin typeface="Courier"/>
              </a:rPr>
              <a:t>tibble</a:t>
            </a:r>
            <a:r>
              <a:rPr lang="en-US" dirty="0">
                <a:latin typeface="Courier"/>
              </a:rPr>
              <a:t>: 26,996 x 3
##    name       label                           concept                           
##    &lt;</a:t>
            </a:r>
            <a:r>
              <a:rPr lang="en-US" dirty="0" err="1">
                <a:latin typeface="Courier"/>
              </a:rPr>
              <a:t>chr</a:t>
            </a:r>
            <a:r>
              <a:rPr lang="en-US" dirty="0">
                <a:latin typeface="Courier"/>
              </a:rPr>
              <a:t>&gt;      &lt;</a:t>
            </a:r>
            <a:r>
              <a:rPr lang="en-US" dirty="0" err="1">
                <a:latin typeface="Courier"/>
              </a:rPr>
              <a:t>chr</a:t>
            </a:r>
            <a:r>
              <a:rPr lang="en-US" dirty="0">
                <a:latin typeface="Courier"/>
              </a:rPr>
              <a:t>&gt;                           &lt;</a:t>
            </a:r>
            <a:r>
              <a:rPr lang="en-US" dirty="0" err="1">
                <a:latin typeface="Courier"/>
              </a:rPr>
              <a:t>chr</a:t>
            </a:r>
            <a:r>
              <a:rPr lang="en-US" dirty="0">
                <a:latin typeface="Courier"/>
              </a:rPr>
              <a:t>&gt;                             
##  1 B00001_001 Estimate!!Total                 UNWEIGHTED SAMPLE COUNT OF THE PO…
##  2 B00002_001 Estimate!!Total                 UNWEIGHTED SAMPLE HOUSING UNITS   
##  3 B01001_001 Estimate!!Total                 SEX BY AGE                        
##  4 B01001_002 Estimate!!Total!!Male           SEX BY AGE                        
## # … with 26,986 more rows</a:t>
            </a:r>
          </a:p>
          <a:p>
            <a:endParaRPr lang="en-US" dirty="0"/>
          </a:p>
        </p:txBody>
      </p:sp>
    </p:spTree>
    <p:extLst>
      <p:ext uri="{BB962C8B-B14F-4D97-AF65-F5344CB8AC3E}">
        <p14:creationId xmlns:p14="http://schemas.microsoft.com/office/powerpoint/2010/main" val="4180364293"/>
      </p:ext>
    </p:extLst>
  </p:cSld>
  <p:clrMapOvr>
    <a:masterClrMapping/>
  </p:clrMapOvr>
</p:sld>
</file>

<file path=ppt/theme/theme1.xml><?xml version="1.0" encoding="utf-8"?>
<a:theme xmlns:a="http://schemas.openxmlformats.org/drawingml/2006/main" name="Office Theme">
  <a:themeElements>
    <a:clrScheme name="CSU Palette 2016">
      <a:dk1>
        <a:srgbClr val="59595B"/>
      </a:dk1>
      <a:lt1>
        <a:srgbClr val="FFFFFF"/>
      </a:lt1>
      <a:dk2>
        <a:srgbClr val="1E4D2B"/>
      </a:dk2>
      <a:lt2>
        <a:srgbClr val="C8C371"/>
      </a:lt2>
      <a:accent1>
        <a:srgbClr val="D9782C"/>
      </a:accent1>
      <a:accent2>
        <a:srgbClr val="C9D845"/>
      </a:accent2>
      <a:accent3>
        <a:srgbClr val="CC5430"/>
      </a:accent3>
      <a:accent4>
        <a:srgbClr val="105456"/>
      </a:accent4>
      <a:accent5>
        <a:srgbClr val="12A3B6"/>
      </a:accent5>
      <a:accent6>
        <a:srgbClr val="ECC530"/>
      </a:accent6>
      <a:hlink>
        <a:srgbClr val="3246A4"/>
      </a:hlink>
      <a:folHlink>
        <a:srgbClr val="6B156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2245</TotalTime>
  <Words>1702</Words>
  <Application>Microsoft Office PowerPoint</Application>
  <PresentationFormat>Custom</PresentationFormat>
  <Paragraphs>146</Paragraphs>
  <Slides>43</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Courier</vt:lpstr>
      <vt:lpstr>Franklin Gothic Book</vt:lpstr>
      <vt:lpstr>Office Theme</vt:lpstr>
      <vt:lpstr>PowerPoint Presentation</vt:lpstr>
      <vt:lpstr>PowerPoint Presentation</vt:lpstr>
      <vt:lpstr>Loading tidycensus</vt:lpstr>
      <vt:lpstr>Fix 1</vt:lpstr>
      <vt:lpstr>Try Again</vt:lpstr>
      <vt:lpstr>Fix 2</vt:lpstr>
      <vt:lpstr>Set API</vt:lpstr>
      <vt:lpstr>Get Census Data</vt:lpstr>
      <vt:lpstr>How to know what varianle?</vt:lpstr>
      <vt:lpstr>Data to plot</vt:lpstr>
      <vt:lpstr>Get polygons</vt:lpstr>
      <vt:lpstr>UFO Data</vt:lpstr>
      <vt:lpstr>Overplotting? </vt:lpstr>
      <vt:lpstr>geom_text_repel not compatible with plotly</vt:lpstr>
      <vt:lpstr>geom_text too cluttered</vt:lpstr>
      <vt:lpstr>geom_label too cluttered</vt:lpstr>
      <vt:lpstr>Highlight the interesting data points</vt:lpstr>
      <vt:lpstr>Final plot</vt:lpstr>
      <vt:lpstr>PowerPoint Presentation</vt:lpstr>
      <vt:lpstr>PowerPoint Presentation</vt:lpstr>
      <vt:lpstr>PowerPoint Presentation</vt:lpstr>
      <vt:lpstr>Headline Copy Goes Here</vt:lpstr>
      <vt:lpstr>Headline Copy Goes Here</vt:lpstr>
      <vt:lpstr>Section Header</vt:lpstr>
      <vt:lpstr>Section Header</vt:lpstr>
      <vt:lpstr>“Quote goes here. Lorem ipsum dolor sit amet, consecteur adipiscing elit.” </vt:lpstr>
      <vt:lpstr>PowerPoint Presentation</vt:lpstr>
      <vt:lpstr>Copy Goes Here</vt:lpstr>
      <vt:lpstr>Headline Copy Goes Here</vt:lpstr>
      <vt:lpstr>Headline Copy Goes Here</vt:lpstr>
      <vt:lpstr>Headline Copy Goes Here</vt:lpstr>
      <vt:lpstr>PowerPoint Presentation</vt:lpstr>
      <vt:lpstr>Headline Copy Goes Here</vt:lpstr>
      <vt:lpstr>Supporting Copy Goes Here</vt:lpstr>
      <vt:lpstr>CSU Color Palette</vt:lpstr>
      <vt:lpstr>PowerPoint Presentation</vt:lpstr>
      <vt:lpstr>PowerPoint Presentation</vt:lpstr>
      <vt:lpstr>PowerPoint Presentation</vt:lpstr>
      <vt:lpstr>CSU Logos on White Background</vt:lpstr>
      <vt:lpstr>CSU Logos on Dark Background</vt:lpstr>
      <vt:lpstr>PowerPoint Presentation</vt:lpstr>
      <vt:lpstr>PowerPoint Presentation</vt:lpstr>
      <vt:lpstr>PowerPoint Presentation</vt:lpstr>
    </vt:vector>
  </TitlesOfParts>
  <Company>Colorado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Ari Curtis</dc:creator>
  <cp:lastModifiedBy>Local_Admin</cp:lastModifiedBy>
  <cp:revision>172</cp:revision>
  <dcterms:created xsi:type="dcterms:W3CDTF">2015-06-30T23:05:53Z</dcterms:created>
  <dcterms:modified xsi:type="dcterms:W3CDTF">2020-12-14T16:21:52Z</dcterms:modified>
</cp:coreProperties>
</file>